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72" r:id="rId3"/>
    <p:sldId id="273" r:id="rId4"/>
    <p:sldId id="275" r:id="rId5"/>
    <p:sldId id="271" r:id="rId6"/>
    <p:sldId id="261" r:id="rId7"/>
    <p:sldId id="263" r:id="rId8"/>
    <p:sldId id="264" r:id="rId9"/>
    <p:sldId id="265" r:id="rId10"/>
    <p:sldId id="262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C8CBDC-9B67-4021-B960-61F39B9AB148}" type="doc">
      <dgm:prSet loTypeId="urn:microsoft.com/office/officeart/2005/8/layout/vList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3B14217-114E-41C0-8810-CAF89B4642D9}" type="pres">
      <dgm:prSet presAssocID="{A0C8CBDC-9B67-4021-B960-61F39B9AB14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1FBBCA2-EBD9-43C1-A0C0-DE12DC5FBF72}" type="presOf" srcId="{A0C8CBDC-9B67-4021-B960-61F39B9AB148}" destId="{B3B14217-114E-41C0-8810-CAF89B4642D9}" srcOrd="0" destOrd="0" presId="urn:microsoft.com/office/officeart/2005/8/layout/vList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23BFA0-8DB9-4658-8A00-605B87E00071}" type="doc">
      <dgm:prSet loTypeId="urn:microsoft.com/office/officeart/2005/8/layout/matrix1" loCatId="matrix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61A66FA-8F0C-420A-8AE2-B9A0EA55A42A}">
      <dgm:prSet phldrT="[Text]"/>
      <dgm:spPr/>
      <dgm:t>
        <a:bodyPr/>
        <a:lstStyle/>
        <a:p>
          <a:r>
            <a:rPr lang="en-US" dirty="0" smtClean="0"/>
            <a:t>Criterion 3</a:t>
          </a:r>
        </a:p>
        <a:p>
          <a:r>
            <a:rPr lang="en-US" dirty="0" smtClean="0"/>
            <a:t>The organization provides evidence of student learning and teaching effectiveness that demonstrates it is fulfilling its educational mission</a:t>
          </a:r>
          <a:endParaRPr lang="en-US" dirty="0"/>
        </a:p>
      </dgm:t>
    </dgm:pt>
    <dgm:pt modelId="{A692BA1D-11CA-41F0-B130-898FCB1263AD}" type="parTrans" cxnId="{5528E25B-1F14-4988-8CFF-17406045E183}">
      <dgm:prSet/>
      <dgm:spPr/>
      <dgm:t>
        <a:bodyPr/>
        <a:lstStyle/>
        <a:p>
          <a:endParaRPr lang="en-US"/>
        </a:p>
      </dgm:t>
    </dgm:pt>
    <dgm:pt modelId="{FC7FC8D8-8DD9-43EE-B0F7-8B4B3B0E2F26}" type="sibTrans" cxnId="{5528E25B-1F14-4988-8CFF-17406045E183}">
      <dgm:prSet/>
      <dgm:spPr/>
      <dgm:t>
        <a:bodyPr/>
        <a:lstStyle/>
        <a:p>
          <a:endParaRPr lang="en-US"/>
        </a:p>
      </dgm:t>
    </dgm:pt>
    <dgm:pt modelId="{6C49ADB8-00AC-44A5-901B-0D90798CDBE8}">
      <dgm:prSet phldrT="[Text]"/>
      <dgm:spPr/>
      <dgm:t>
        <a:bodyPr/>
        <a:lstStyle/>
        <a:p>
          <a:r>
            <a:rPr lang="en-US" dirty="0" smtClean="0"/>
            <a:t>3A – The organization’s goals for student learning outcomes are clearly stated for each educational program and make effective assessment possible</a:t>
          </a:r>
          <a:endParaRPr lang="en-US" dirty="0"/>
        </a:p>
      </dgm:t>
    </dgm:pt>
    <dgm:pt modelId="{2AB8732A-E486-4B51-A1D4-A519D7548050}" type="parTrans" cxnId="{90F7CA7A-E3BE-4B77-9A17-47B435593A4B}">
      <dgm:prSet/>
      <dgm:spPr/>
      <dgm:t>
        <a:bodyPr/>
        <a:lstStyle/>
        <a:p>
          <a:endParaRPr lang="en-US"/>
        </a:p>
      </dgm:t>
    </dgm:pt>
    <dgm:pt modelId="{5927EC69-8E2D-4739-A339-4DCE713D7C0F}" type="sibTrans" cxnId="{90F7CA7A-E3BE-4B77-9A17-47B435593A4B}">
      <dgm:prSet/>
      <dgm:spPr/>
      <dgm:t>
        <a:bodyPr/>
        <a:lstStyle/>
        <a:p>
          <a:endParaRPr lang="en-US"/>
        </a:p>
      </dgm:t>
    </dgm:pt>
    <dgm:pt modelId="{1436871A-F49B-4EBF-8AB4-A565B0B2E6C5}">
      <dgm:prSet phldrT="[Text]"/>
      <dgm:spPr/>
      <dgm:t>
        <a:bodyPr/>
        <a:lstStyle/>
        <a:p>
          <a:r>
            <a:rPr lang="en-US" dirty="0" smtClean="0"/>
            <a:t>3B --  The organization values and supports effective teaching</a:t>
          </a:r>
          <a:endParaRPr lang="en-US" dirty="0"/>
        </a:p>
      </dgm:t>
    </dgm:pt>
    <dgm:pt modelId="{A52A0EEF-FB24-41DC-B515-C60C543CEF35}" type="parTrans" cxnId="{F24DD17B-988E-43D3-BE30-FF3C9782F834}">
      <dgm:prSet/>
      <dgm:spPr/>
      <dgm:t>
        <a:bodyPr/>
        <a:lstStyle/>
        <a:p>
          <a:endParaRPr lang="en-US"/>
        </a:p>
      </dgm:t>
    </dgm:pt>
    <dgm:pt modelId="{529D54EE-FE32-41AD-A4B5-6C96B7C83735}" type="sibTrans" cxnId="{F24DD17B-988E-43D3-BE30-FF3C9782F834}">
      <dgm:prSet/>
      <dgm:spPr/>
      <dgm:t>
        <a:bodyPr/>
        <a:lstStyle/>
        <a:p>
          <a:endParaRPr lang="en-US"/>
        </a:p>
      </dgm:t>
    </dgm:pt>
    <dgm:pt modelId="{74E3F688-A365-4B1E-8839-0E939BF8301E}">
      <dgm:prSet phldrT="[Text]"/>
      <dgm:spPr/>
      <dgm:t>
        <a:bodyPr/>
        <a:lstStyle/>
        <a:p>
          <a:r>
            <a:rPr lang="en-US" dirty="0" smtClean="0"/>
            <a:t>3C --  The organization creates effective learning environments</a:t>
          </a:r>
          <a:endParaRPr lang="en-US" dirty="0"/>
        </a:p>
      </dgm:t>
    </dgm:pt>
    <dgm:pt modelId="{3CBC4312-6C1C-4535-B8BD-33EED1CD33E8}" type="parTrans" cxnId="{52B9B04A-9FBC-4B92-8FCB-447C56CE1B9C}">
      <dgm:prSet/>
      <dgm:spPr/>
      <dgm:t>
        <a:bodyPr/>
        <a:lstStyle/>
        <a:p>
          <a:endParaRPr lang="en-US"/>
        </a:p>
      </dgm:t>
    </dgm:pt>
    <dgm:pt modelId="{8124C91E-D84E-429D-8D75-077FCB9122DB}" type="sibTrans" cxnId="{52B9B04A-9FBC-4B92-8FCB-447C56CE1B9C}">
      <dgm:prSet/>
      <dgm:spPr/>
      <dgm:t>
        <a:bodyPr/>
        <a:lstStyle/>
        <a:p>
          <a:endParaRPr lang="en-US"/>
        </a:p>
      </dgm:t>
    </dgm:pt>
    <dgm:pt modelId="{76CEE742-8329-4150-AF1A-D6FC94FA2478}">
      <dgm:prSet phldrT="[Text]"/>
      <dgm:spPr/>
      <dgm:t>
        <a:bodyPr/>
        <a:lstStyle/>
        <a:p>
          <a:r>
            <a:rPr lang="en-US" dirty="0" smtClean="0"/>
            <a:t>3D --  The organization’s learning resources support student learning and effective teaching</a:t>
          </a:r>
          <a:endParaRPr lang="en-US" dirty="0"/>
        </a:p>
      </dgm:t>
    </dgm:pt>
    <dgm:pt modelId="{943CCCD8-8D83-400B-B32C-C42B3BC21116}" type="parTrans" cxnId="{5F794C8F-5686-4FC1-8679-DF88297F32EE}">
      <dgm:prSet/>
      <dgm:spPr/>
      <dgm:t>
        <a:bodyPr/>
        <a:lstStyle/>
        <a:p>
          <a:endParaRPr lang="en-US"/>
        </a:p>
      </dgm:t>
    </dgm:pt>
    <dgm:pt modelId="{0D83116A-BE4E-4A1C-A44C-957979BE1F5B}" type="sibTrans" cxnId="{5F794C8F-5686-4FC1-8679-DF88297F32EE}">
      <dgm:prSet/>
      <dgm:spPr/>
      <dgm:t>
        <a:bodyPr/>
        <a:lstStyle/>
        <a:p>
          <a:endParaRPr lang="en-US"/>
        </a:p>
      </dgm:t>
    </dgm:pt>
    <dgm:pt modelId="{1A29FCC0-D3F7-4D5F-8094-EA4BB76B75EA}" type="pres">
      <dgm:prSet presAssocID="{BA23BFA0-8DB9-4658-8A00-605B87E0007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BC59E7-24B7-4817-91C5-D1D86A071EAB}" type="pres">
      <dgm:prSet presAssocID="{BA23BFA0-8DB9-4658-8A00-605B87E00071}" presName="matrix" presStyleCnt="0"/>
      <dgm:spPr/>
    </dgm:pt>
    <dgm:pt modelId="{9B6B360D-B8C4-43B6-9B26-5B32FBF2AA7A}" type="pres">
      <dgm:prSet presAssocID="{BA23BFA0-8DB9-4658-8A00-605B87E00071}" presName="tile1" presStyleLbl="node1" presStyleIdx="0" presStyleCnt="4"/>
      <dgm:spPr/>
      <dgm:t>
        <a:bodyPr/>
        <a:lstStyle/>
        <a:p>
          <a:endParaRPr lang="en-US"/>
        </a:p>
      </dgm:t>
    </dgm:pt>
    <dgm:pt modelId="{802CF5B4-7EAD-4142-BF90-CAD46A9EA522}" type="pres">
      <dgm:prSet presAssocID="{BA23BFA0-8DB9-4658-8A00-605B87E0007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8AC3DC-C1C7-462C-8998-4425D48A01EA}" type="pres">
      <dgm:prSet presAssocID="{BA23BFA0-8DB9-4658-8A00-605B87E00071}" presName="tile2" presStyleLbl="node1" presStyleIdx="1" presStyleCnt="4"/>
      <dgm:spPr/>
      <dgm:t>
        <a:bodyPr/>
        <a:lstStyle/>
        <a:p>
          <a:endParaRPr lang="en-US"/>
        </a:p>
      </dgm:t>
    </dgm:pt>
    <dgm:pt modelId="{656C74BA-C6B0-44F5-A869-1229E5833590}" type="pres">
      <dgm:prSet presAssocID="{BA23BFA0-8DB9-4658-8A00-605B87E0007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35A52-1CFE-4112-96D1-35B73F094AAE}" type="pres">
      <dgm:prSet presAssocID="{BA23BFA0-8DB9-4658-8A00-605B87E00071}" presName="tile3" presStyleLbl="node1" presStyleIdx="2" presStyleCnt="4"/>
      <dgm:spPr/>
      <dgm:t>
        <a:bodyPr/>
        <a:lstStyle/>
        <a:p>
          <a:endParaRPr lang="en-US"/>
        </a:p>
      </dgm:t>
    </dgm:pt>
    <dgm:pt modelId="{8165E88B-6FA9-4DE1-99E8-B017AC4A0977}" type="pres">
      <dgm:prSet presAssocID="{BA23BFA0-8DB9-4658-8A00-605B87E0007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D77EEB-B758-440F-BD93-A372745366DD}" type="pres">
      <dgm:prSet presAssocID="{BA23BFA0-8DB9-4658-8A00-605B87E00071}" presName="tile4" presStyleLbl="node1" presStyleIdx="3" presStyleCnt="4"/>
      <dgm:spPr/>
      <dgm:t>
        <a:bodyPr/>
        <a:lstStyle/>
        <a:p>
          <a:endParaRPr lang="en-US"/>
        </a:p>
      </dgm:t>
    </dgm:pt>
    <dgm:pt modelId="{15651B0F-B606-4345-BFF7-2CD7DAF39A28}" type="pres">
      <dgm:prSet presAssocID="{BA23BFA0-8DB9-4658-8A00-605B87E0007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0B8E8-0B13-4FEF-87B3-A9F67D0B9822}" type="pres">
      <dgm:prSet presAssocID="{BA23BFA0-8DB9-4658-8A00-605B87E00071}" presName="centerTile" presStyleLbl="fgShp" presStyleIdx="0" presStyleCnt="1" custScaleX="296296" custScaleY="11645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5F794C8F-5686-4FC1-8679-DF88297F32EE}" srcId="{D61A66FA-8F0C-420A-8AE2-B9A0EA55A42A}" destId="{76CEE742-8329-4150-AF1A-D6FC94FA2478}" srcOrd="3" destOrd="0" parTransId="{943CCCD8-8D83-400B-B32C-C42B3BC21116}" sibTransId="{0D83116A-BE4E-4A1C-A44C-957979BE1F5B}"/>
    <dgm:cxn modelId="{92FFB40A-CF91-4AD1-AE42-D3E0D29105C7}" type="presOf" srcId="{76CEE742-8329-4150-AF1A-D6FC94FA2478}" destId="{15651B0F-B606-4345-BFF7-2CD7DAF39A28}" srcOrd="1" destOrd="0" presId="urn:microsoft.com/office/officeart/2005/8/layout/matrix1"/>
    <dgm:cxn modelId="{B6BCF34A-858D-49A0-99E1-40C2941D8DB8}" type="presOf" srcId="{6C49ADB8-00AC-44A5-901B-0D90798CDBE8}" destId="{9B6B360D-B8C4-43B6-9B26-5B32FBF2AA7A}" srcOrd="0" destOrd="0" presId="urn:microsoft.com/office/officeart/2005/8/layout/matrix1"/>
    <dgm:cxn modelId="{70710DB6-2209-41DB-BB1C-8E2ECFF2D4F7}" type="presOf" srcId="{D61A66FA-8F0C-420A-8AE2-B9A0EA55A42A}" destId="{51B0B8E8-0B13-4FEF-87B3-A9F67D0B9822}" srcOrd="0" destOrd="0" presId="urn:microsoft.com/office/officeart/2005/8/layout/matrix1"/>
    <dgm:cxn modelId="{90F7CA7A-E3BE-4B77-9A17-47B435593A4B}" srcId="{D61A66FA-8F0C-420A-8AE2-B9A0EA55A42A}" destId="{6C49ADB8-00AC-44A5-901B-0D90798CDBE8}" srcOrd="0" destOrd="0" parTransId="{2AB8732A-E486-4B51-A1D4-A519D7548050}" sibTransId="{5927EC69-8E2D-4739-A339-4DCE713D7C0F}"/>
    <dgm:cxn modelId="{B35974BE-F605-498C-8D54-A89F362E2A19}" type="presOf" srcId="{BA23BFA0-8DB9-4658-8A00-605B87E00071}" destId="{1A29FCC0-D3F7-4D5F-8094-EA4BB76B75EA}" srcOrd="0" destOrd="0" presId="urn:microsoft.com/office/officeart/2005/8/layout/matrix1"/>
    <dgm:cxn modelId="{D032BCBE-D25B-4C59-889E-D96DE9312716}" type="presOf" srcId="{6C49ADB8-00AC-44A5-901B-0D90798CDBE8}" destId="{802CF5B4-7EAD-4142-BF90-CAD46A9EA522}" srcOrd="1" destOrd="0" presId="urn:microsoft.com/office/officeart/2005/8/layout/matrix1"/>
    <dgm:cxn modelId="{FAAE04C5-095A-448A-B3EB-78EF19F37669}" type="presOf" srcId="{74E3F688-A365-4B1E-8839-0E939BF8301E}" destId="{59535A52-1CFE-4112-96D1-35B73F094AAE}" srcOrd="0" destOrd="0" presId="urn:microsoft.com/office/officeart/2005/8/layout/matrix1"/>
    <dgm:cxn modelId="{25040785-B4DB-4626-8487-CEEA24C79206}" type="presOf" srcId="{1436871A-F49B-4EBF-8AB4-A565B0B2E6C5}" destId="{F18AC3DC-C1C7-462C-8998-4425D48A01EA}" srcOrd="0" destOrd="0" presId="urn:microsoft.com/office/officeart/2005/8/layout/matrix1"/>
    <dgm:cxn modelId="{C0E984A0-8E16-4FB6-B72F-21A5A2A7FEED}" type="presOf" srcId="{76CEE742-8329-4150-AF1A-D6FC94FA2478}" destId="{2AD77EEB-B758-440F-BD93-A372745366DD}" srcOrd="0" destOrd="0" presId="urn:microsoft.com/office/officeart/2005/8/layout/matrix1"/>
    <dgm:cxn modelId="{52B9B04A-9FBC-4B92-8FCB-447C56CE1B9C}" srcId="{D61A66FA-8F0C-420A-8AE2-B9A0EA55A42A}" destId="{74E3F688-A365-4B1E-8839-0E939BF8301E}" srcOrd="2" destOrd="0" parTransId="{3CBC4312-6C1C-4535-B8BD-33EED1CD33E8}" sibTransId="{8124C91E-D84E-429D-8D75-077FCB9122DB}"/>
    <dgm:cxn modelId="{F24DD17B-988E-43D3-BE30-FF3C9782F834}" srcId="{D61A66FA-8F0C-420A-8AE2-B9A0EA55A42A}" destId="{1436871A-F49B-4EBF-8AB4-A565B0B2E6C5}" srcOrd="1" destOrd="0" parTransId="{A52A0EEF-FB24-41DC-B515-C60C543CEF35}" sibTransId="{529D54EE-FE32-41AD-A4B5-6C96B7C83735}"/>
    <dgm:cxn modelId="{5528E25B-1F14-4988-8CFF-17406045E183}" srcId="{BA23BFA0-8DB9-4658-8A00-605B87E00071}" destId="{D61A66FA-8F0C-420A-8AE2-B9A0EA55A42A}" srcOrd="0" destOrd="0" parTransId="{A692BA1D-11CA-41F0-B130-898FCB1263AD}" sibTransId="{FC7FC8D8-8DD9-43EE-B0F7-8B4B3B0E2F26}"/>
    <dgm:cxn modelId="{E6505761-6C68-4ABE-ACC5-A746F1BC882B}" type="presOf" srcId="{1436871A-F49B-4EBF-8AB4-A565B0B2E6C5}" destId="{656C74BA-C6B0-44F5-A869-1229E5833590}" srcOrd="1" destOrd="0" presId="urn:microsoft.com/office/officeart/2005/8/layout/matrix1"/>
    <dgm:cxn modelId="{0A751D3C-20F9-4D9D-92A4-7D257E3E4C36}" type="presOf" srcId="{74E3F688-A365-4B1E-8839-0E939BF8301E}" destId="{8165E88B-6FA9-4DE1-99E8-B017AC4A0977}" srcOrd="1" destOrd="0" presId="urn:microsoft.com/office/officeart/2005/8/layout/matrix1"/>
    <dgm:cxn modelId="{BC728577-98B0-4273-A846-B405290EB001}" type="presParOf" srcId="{1A29FCC0-D3F7-4D5F-8094-EA4BB76B75EA}" destId="{9EBC59E7-24B7-4817-91C5-D1D86A071EAB}" srcOrd="0" destOrd="0" presId="urn:microsoft.com/office/officeart/2005/8/layout/matrix1"/>
    <dgm:cxn modelId="{F8575A5D-E77E-4564-8F46-0D136DDE4AE2}" type="presParOf" srcId="{9EBC59E7-24B7-4817-91C5-D1D86A071EAB}" destId="{9B6B360D-B8C4-43B6-9B26-5B32FBF2AA7A}" srcOrd="0" destOrd="0" presId="urn:microsoft.com/office/officeart/2005/8/layout/matrix1"/>
    <dgm:cxn modelId="{0132D279-C3E7-4889-A3AB-50A0CD43A6AC}" type="presParOf" srcId="{9EBC59E7-24B7-4817-91C5-D1D86A071EAB}" destId="{802CF5B4-7EAD-4142-BF90-CAD46A9EA522}" srcOrd="1" destOrd="0" presId="urn:microsoft.com/office/officeart/2005/8/layout/matrix1"/>
    <dgm:cxn modelId="{4DCFFCEB-8735-47D1-A919-F99EC85D448E}" type="presParOf" srcId="{9EBC59E7-24B7-4817-91C5-D1D86A071EAB}" destId="{F18AC3DC-C1C7-462C-8998-4425D48A01EA}" srcOrd="2" destOrd="0" presId="urn:microsoft.com/office/officeart/2005/8/layout/matrix1"/>
    <dgm:cxn modelId="{B219041C-D2BF-44A3-893D-A24F656A808D}" type="presParOf" srcId="{9EBC59E7-24B7-4817-91C5-D1D86A071EAB}" destId="{656C74BA-C6B0-44F5-A869-1229E5833590}" srcOrd="3" destOrd="0" presId="urn:microsoft.com/office/officeart/2005/8/layout/matrix1"/>
    <dgm:cxn modelId="{3D1303F0-DBC7-47DF-BC30-262AF3D21DC0}" type="presParOf" srcId="{9EBC59E7-24B7-4817-91C5-D1D86A071EAB}" destId="{59535A52-1CFE-4112-96D1-35B73F094AAE}" srcOrd="4" destOrd="0" presId="urn:microsoft.com/office/officeart/2005/8/layout/matrix1"/>
    <dgm:cxn modelId="{95B23712-233A-4134-B505-22FB96416B2B}" type="presParOf" srcId="{9EBC59E7-24B7-4817-91C5-D1D86A071EAB}" destId="{8165E88B-6FA9-4DE1-99E8-B017AC4A0977}" srcOrd="5" destOrd="0" presId="urn:microsoft.com/office/officeart/2005/8/layout/matrix1"/>
    <dgm:cxn modelId="{69A36EED-BA0D-4908-A363-03DB4EF5E0F2}" type="presParOf" srcId="{9EBC59E7-24B7-4817-91C5-D1D86A071EAB}" destId="{2AD77EEB-B758-440F-BD93-A372745366DD}" srcOrd="6" destOrd="0" presId="urn:microsoft.com/office/officeart/2005/8/layout/matrix1"/>
    <dgm:cxn modelId="{9EAF5687-C386-45FE-8631-DF50EE4351E8}" type="presParOf" srcId="{9EBC59E7-24B7-4817-91C5-D1D86A071EAB}" destId="{15651B0F-B606-4345-BFF7-2CD7DAF39A28}" srcOrd="7" destOrd="0" presId="urn:microsoft.com/office/officeart/2005/8/layout/matrix1"/>
    <dgm:cxn modelId="{F534816F-5ECF-44C0-8F35-5991889E945F}" type="presParOf" srcId="{1A29FCC0-D3F7-4D5F-8094-EA4BB76B75EA}" destId="{51B0B8E8-0B13-4FEF-87B3-A9F67D0B9822}" srcOrd="1" destOrd="0" presId="urn:microsoft.com/office/officeart/2005/8/layout/matrix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A7FBBA-A5C6-406A-9E15-BC3DD0F3919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D6484F-C926-4FCE-977E-F05D9CEC1777}">
      <dgm:prSet phldrT="[Text]"/>
      <dgm:spPr/>
      <dgm:t>
        <a:bodyPr/>
        <a:lstStyle/>
        <a:p>
          <a:endParaRPr lang="en-US" dirty="0"/>
        </a:p>
      </dgm:t>
    </dgm:pt>
    <dgm:pt modelId="{6DD8786A-7A3D-45D3-A989-CA4B05D1245D}" type="parTrans" cxnId="{C17477F6-9F2A-4C62-89F0-784E060FF61B}">
      <dgm:prSet/>
      <dgm:spPr/>
      <dgm:t>
        <a:bodyPr/>
        <a:lstStyle/>
        <a:p>
          <a:endParaRPr lang="en-US"/>
        </a:p>
      </dgm:t>
    </dgm:pt>
    <dgm:pt modelId="{040568C5-BD1E-4492-8699-DEB6A61B7620}" type="sibTrans" cxnId="{C17477F6-9F2A-4C62-89F0-784E060FF61B}">
      <dgm:prSet/>
      <dgm:spPr/>
      <dgm:t>
        <a:bodyPr/>
        <a:lstStyle/>
        <a:p>
          <a:endParaRPr lang="en-US"/>
        </a:p>
      </dgm:t>
    </dgm:pt>
    <dgm:pt modelId="{D362E89F-EC66-45F9-8819-3CC475404767}">
      <dgm:prSet phldrT="[Text]" custT="1"/>
      <dgm:spPr/>
      <dgm:t>
        <a:bodyPr/>
        <a:lstStyle/>
        <a:p>
          <a:r>
            <a:rPr lang="en-US" sz="3600" dirty="0" smtClean="0"/>
            <a:t>All of the Criteria for Accreditation speak to student Learning</a:t>
          </a:r>
          <a:endParaRPr lang="en-US" sz="3600" dirty="0"/>
        </a:p>
      </dgm:t>
    </dgm:pt>
    <dgm:pt modelId="{AD067BDA-C843-4F0C-9E6D-C06D8B08BEA2}" type="parTrans" cxnId="{CCB1B9DE-D08F-4CD4-ACBD-419E81BD4F53}">
      <dgm:prSet/>
      <dgm:spPr/>
      <dgm:t>
        <a:bodyPr/>
        <a:lstStyle/>
        <a:p>
          <a:endParaRPr lang="en-US"/>
        </a:p>
      </dgm:t>
    </dgm:pt>
    <dgm:pt modelId="{A00372B5-3A23-4649-8875-C5370D1884E5}" type="sibTrans" cxnId="{CCB1B9DE-D08F-4CD4-ACBD-419E81BD4F53}">
      <dgm:prSet/>
      <dgm:spPr/>
      <dgm:t>
        <a:bodyPr/>
        <a:lstStyle/>
        <a:p>
          <a:endParaRPr lang="en-US"/>
        </a:p>
      </dgm:t>
    </dgm:pt>
    <dgm:pt modelId="{12FEB5E1-E70F-4C2D-B4BF-8FF24B5381A4}">
      <dgm:prSet phldrT="[Text]" phldr="1"/>
      <dgm:spPr/>
      <dgm:t>
        <a:bodyPr/>
        <a:lstStyle/>
        <a:p>
          <a:endParaRPr lang="en-US" dirty="0"/>
        </a:p>
      </dgm:t>
    </dgm:pt>
    <dgm:pt modelId="{23480ED2-1991-46C4-9D8A-1DF804AAD359}" type="parTrans" cxnId="{3EF859FC-2228-4F0D-B832-8CD7B5AF7057}">
      <dgm:prSet/>
      <dgm:spPr/>
      <dgm:t>
        <a:bodyPr/>
        <a:lstStyle/>
        <a:p>
          <a:endParaRPr lang="en-US"/>
        </a:p>
      </dgm:t>
    </dgm:pt>
    <dgm:pt modelId="{07AA43EB-1327-481C-817C-BFEE6AA958D1}" type="sibTrans" cxnId="{3EF859FC-2228-4F0D-B832-8CD7B5AF7057}">
      <dgm:prSet/>
      <dgm:spPr/>
      <dgm:t>
        <a:bodyPr/>
        <a:lstStyle/>
        <a:p>
          <a:endParaRPr lang="en-US"/>
        </a:p>
      </dgm:t>
    </dgm:pt>
    <dgm:pt modelId="{BE74AD1D-49AA-497E-AF63-E296812EFC51}">
      <dgm:prSet phldrT="[Text]" custT="1"/>
      <dgm:spPr/>
      <dgm:t>
        <a:bodyPr/>
        <a:lstStyle/>
        <a:p>
          <a:r>
            <a:rPr lang="en-US" sz="2800" dirty="0" smtClean="0"/>
            <a:t>All of the Criteria for Accreditation holds student learning central to educational and organizational quality</a:t>
          </a:r>
          <a:endParaRPr lang="en-US" sz="2800" dirty="0"/>
        </a:p>
      </dgm:t>
    </dgm:pt>
    <dgm:pt modelId="{E0D5CE5B-DCDF-48D5-A7D8-746D485BC6F8}" type="parTrans" cxnId="{C8A41E3F-79F5-46FD-9A91-25935B1BDD1D}">
      <dgm:prSet/>
      <dgm:spPr/>
      <dgm:t>
        <a:bodyPr/>
        <a:lstStyle/>
        <a:p>
          <a:endParaRPr lang="en-US"/>
        </a:p>
      </dgm:t>
    </dgm:pt>
    <dgm:pt modelId="{73BEC021-B6BC-465F-B27B-DC675EB0371D}" type="sibTrans" cxnId="{C8A41E3F-79F5-46FD-9A91-25935B1BDD1D}">
      <dgm:prSet/>
      <dgm:spPr/>
      <dgm:t>
        <a:bodyPr/>
        <a:lstStyle/>
        <a:p>
          <a:endParaRPr lang="en-US"/>
        </a:p>
      </dgm:t>
    </dgm:pt>
    <dgm:pt modelId="{E987AB9A-52D6-4483-A87C-3F49F0813A9B}">
      <dgm:prSet phldrT="[Text]" phldr="1"/>
      <dgm:spPr/>
      <dgm:t>
        <a:bodyPr/>
        <a:lstStyle/>
        <a:p>
          <a:endParaRPr lang="en-US"/>
        </a:p>
      </dgm:t>
    </dgm:pt>
    <dgm:pt modelId="{142C1CD2-DCC1-4EE7-ADEE-CA42CC33DA88}" type="parTrans" cxnId="{6339C08B-10BA-4D4A-9E38-33123517E844}">
      <dgm:prSet/>
      <dgm:spPr/>
      <dgm:t>
        <a:bodyPr/>
        <a:lstStyle/>
        <a:p>
          <a:endParaRPr lang="en-US"/>
        </a:p>
      </dgm:t>
    </dgm:pt>
    <dgm:pt modelId="{A67A6D36-99EA-4E05-B3A0-98A887C58A52}" type="sibTrans" cxnId="{6339C08B-10BA-4D4A-9E38-33123517E844}">
      <dgm:prSet/>
      <dgm:spPr/>
      <dgm:t>
        <a:bodyPr/>
        <a:lstStyle/>
        <a:p>
          <a:endParaRPr lang="en-US"/>
        </a:p>
      </dgm:t>
    </dgm:pt>
    <dgm:pt modelId="{257C03D1-F48A-4343-8024-5030BCFD08D1}">
      <dgm:prSet phldrT="[Text]" custT="1"/>
      <dgm:spPr/>
      <dgm:t>
        <a:bodyPr/>
        <a:lstStyle/>
        <a:p>
          <a:r>
            <a:rPr lang="en-US" sz="3200" dirty="0" smtClean="0">
              <a:solidFill>
                <a:srgbClr val="FF0000"/>
              </a:solidFill>
            </a:rPr>
            <a:t>Therefore:  Effective assessment of student learning will generate evidence for multiple Criteria and Core Components</a:t>
          </a:r>
          <a:endParaRPr lang="en-US" sz="3200" dirty="0">
            <a:solidFill>
              <a:srgbClr val="FF0000"/>
            </a:solidFill>
          </a:endParaRPr>
        </a:p>
      </dgm:t>
    </dgm:pt>
    <dgm:pt modelId="{C492E95A-CF07-466E-A4A0-5DCA2CBE2085}" type="parTrans" cxnId="{80A05590-96C7-4BC5-B401-752053F0EF04}">
      <dgm:prSet/>
      <dgm:spPr/>
      <dgm:t>
        <a:bodyPr/>
        <a:lstStyle/>
        <a:p>
          <a:endParaRPr lang="en-US"/>
        </a:p>
      </dgm:t>
    </dgm:pt>
    <dgm:pt modelId="{F2F95A8D-2D6C-4073-A0B0-5CE455F5058F}" type="sibTrans" cxnId="{80A05590-96C7-4BC5-B401-752053F0EF04}">
      <dgm:prSet/>
      <dgm:spPr/>
      <dgm:t>
        <a:bodyPr/>
        <a:lstStyle/>
        <a:p>
          <a:endParaRPr lang="en-US"/>
        </a:p>
      </dgm:t>
    </dgm:pt>
    <dgm:pt modelId="{88B2B6E0-BE6F-4F35-A361-4ADCFA70387B}" type="pres">
      <dgm:prSet presAssocID="{2EA7FBBA-A5C6-406A-9E15-BC3DD0F391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0C8B8E-611A-4CE3-99A4-16FC87A06E26}" type="pres">
      <dgm:prSet presAssocID="{F2D6484F-C926-4FCE-977E-F05D9CEC1777}" presName="composite" presStyleCnt="0"/>
      <dgm:spPr/>
    </dgm:pt>
    <dgm:pt modelId="{B2D7F804-6F09-4E88-A451-4D52505105E2}" type="pres">
      <dgm:prSet presAssocID="{F2D6484F-C926-4FCE-977E-F05D9CEC177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FB4C7-78CF-4C57-87C1-152A80ED110B}" type="pres">
      <dgm:prSet presAssocID="{F2D6484F-C926-4FCE-977E-F05D9CEC1777}" presName="descendantText" presStyleLbl="alignAcc1" presStyleIdx="0" presStyleCnt="3" custScaleY="117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C4297-BED8-446B-8102-E52B80DDEAB8}" type="pres">
      <dgm:prSet presAssocID="{040568C5-BD1E-4492-8699-DEB6A61B7620}" presName="sp" presStyleCnt="0"/>
      <dgm:spPr/>
    </dgm:pt>
    <dgm:pt modelId="{BC85564B-D897-4EEF-AE89-CD684F178CE5}" type="pres">
      <dgm:prSet presAssocID="{12FEB5E1-E70F-4C2D-B4BF-8FF24B5381A4}" presName="composite" presStyleCnt="0"/>
      <dgm:spPr/>
    </dgm:pt>
    <dgm:pt modelId="{D932CF2F-254B-4193-B407-F6965DE45FC2}" type="pres">
      <dgm:prSet presAssocID="{12FEB5E1-E70F-4C2D-B4BF-8FF24B5381A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76942D-84FC-4E2E-B327-4DB9A3D3B199}" type="pres">
      <dgm:prSet presAssocID="{12FEB5E1-E70F-4C2D-B4BF-8FF24B5381A4}" presName="descendantText" presStyleLbl="alignAcc1" presStyleIdx="1" presStyleCnt="3" custScaleY="144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D0CA4-6D1A-4E99-90B2-ABF32CDF0FF2}" type="pres">
      <dgm:prSet presAssocID="{07AA43EB-1327-481C-817C-BFEE6AA958D1}" presName="sp" presStyleCnt="0"/>
      <dgm:spPr/>
    </dgm:pt>
    <dgm:pt modelId="{7E1EF33E-37CF-48FE-A5D9-F24BD55E8C4E}" type="pres">
      <dgm:prSet presAssocID="{E987AB9A-52D6-4483-A87C-3F49F0813A9B}" presName="composite" presStyleCnt="0"/>
      <dgm:spPr/>
    </dgm:pt>
    <dgm:pt modelId="{8DE407AB-0DEB-4FCD-9764-A57BD1C6BE1B}" type="pres">
      <dgm:prSet presAssocID="{E987AB9A-52D6-4483-A87C-3F49F0813A9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0B342-FBFE-4595-8343-6FE4ABAB3524}" type="pres">
      <dgm:prSet presAssocID="{E987AB9A-52D6-4483-A87C-3F49F0813A9B}" presName="descendantText" presStyleLbl="alignAcc1" presStyleIdx="2" presStyleCnt="3" custScaleY="194978" custLinFactNeighborX="-15" custLinFactNeighborY="35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7477F6-9F2A-4C62-89F0-784E060FF61B}" srcId="{2EA7FBBA-A5C6-406A-9E15-BC3DD0F3919A}" destId="{F2D6484F-C926-4FCE-977E-F05D9CEC1777}" srcOrd="0" destOrd="0" parTransId="{6DD8786A-7A3D-45D3-A989-CA4B05D1245D}" sibTransId="{040568C5-BD1E-4492-8699-DEB6A61B7620}"/>
    <dgm:cxn modelId="{80A05590-96C7-4BC5-B401-752053F0EF04}" srcId="{E987AB9A-52D6-4483-A87C-3F49F0813A9B}" destId="{257C03D1-F48A-4343-8024-5030BCFD08D1}" srcOrd="0" destOrd="0" parTransId="{C492E95A-CF07-466E-A4A0-5DCA2CBE2085}" sibTransId="{F2F95A8D-2D6C-4073-A0B0-5CE455F5058F}"/>
    <dgm:cxn modelId="{CA524C1C-96F3-4BCD-9048-B5C72099B475}" type="presOf" srcId="{2EA7FBBA-A5C6-406A-9E15-BC3DD0F3919A}" destId="{88B2B6E0-BE6F-4F35-A361-4ADCFA70387B}" srcOrd="0" destOrd="0" presId="urn:microsoft.com/office/officeart/2005/8/layout/chevron2"/>
    <dgm:cxn modelId="{51BEB0E6-AC0F-48DE-B294-1F10F704272D}" type="presOf" srcId="{E987AB9A-52D6-4483-A87C-3F49F0813A9B}" destId="{8DE407AB-0DEB-4FCD-9764-A57BD1C6BE1B}" srcOrd="0" destOrd="0" presId="urn:microsoft.com/office/officeart/2005/8/layout/chevron2"/>
    <dgm:cxn modelId="{3EF859FC-2228-4F0D-B832-8CD7B5AF7057}" srcId="{2EA7FBBA-A5C6-406A-9E15-BC3DD0F3919A}" destId="{12FEB5E1-E70F-4C2D-B4BF-8FF24B5381A4}" srcOrd="1" destOrd="0" parTransId="{23480ED2-1991-46C4-9D8A-1DF804AAD359}" sibTransId="{07AA43EB-1327-481C-817C-BFEE6AA958D1}"/>
    <dgm:cxn modelId="{CCB1B9DE-D08F-4CD4-ACBD-419E81BD4F53}" srcId="{F2D6484F-C926-4FCE-977E-F05D9CEC1777}" destId="{D362E89F-EC66-45F9-8819-3CC475404767}" srcOrd="0" destOrd="0" parTransId="{AD067BDA-C843-4F0C-9E6D-C06D8B08BEA2}" sibTransId="{A00372B5-3A23-4649-8875-C5370D1884E5}"/>
    <dgm:cxn modelId="{5B35DC07-D3F7-47F1-9FAC-0B6B99C81A10}" type="presOf" srcId="{12FEB5E1-E70F-4C2D-B4BF-8FF24B5381A4}" destId="{D932CF2F-254B-4193-B407-F6965DE45FC2}" srcOrd="0" destOrd="0" presId="urn:microsoft.com/office/officeart/2005/8/layout/chevron2"/>
    <dgm:cxn modelId="{6339C08B-10BA-4D4A-9E38-33123517E844}" srcId="{2EA7FBBA-A5C6-406A-9E15-BC3DD0F3919A}" destId="{E987AB9A-52D6-4483-A87C-3F49F0813A9B}" srcOrd="2" destOrd="0" parTransId="{142C1CD2-DCC1-4EE7-ADEE-CA42CC33DA88}" sibTransId="{A67A6D36-99EA-4E05-B3A0-98A887C58A52}"/>
    <dgm:cxn modelId="{92A3B935-6011-4B18-B0F7-D2CA8724728A}" type="presOf" srcId="{F2D6484F-C926-4FCE-977E-F05D9CEC1777}" destId="{B2D7F804-6F09-4E88-A451-4D52505105E2}" srcOrd="0" destOrd="0" presId="urn:microsoft.com/office/officeart/2005/8/layout/chevron2"/>
    <dgm:cxn modelId="{C8A41E3F-79F5-46FD-9A91-25935B1BDD1D}" srcId="{12FEB5E1-E70F-4C2D-B4BF-8FF24B5381A4}" destId="{BE74AD1D-49AA-497E-AF63-E296812EFC51}" srcOrd="0" destOrd="0" parTransId="{E0D5CE5B-DCDF-48D5-A7D8-746D485BC6F8}" sibTransId="{73BEC021-B6BC-465F-B27B-DC675EB0371D}"/>
    <dgm:cxn modelId="{BCA431F0-63F4-49C7-99C2-8C4221C988B0}" type="presOf" srcId="{257C03D1-F48A-4343-8024-5030BCFD08D1}" destId="{99C0B342-FBFE-4595-8343-6FE4ABAB3524}" srcOrd="0" destOrd="0" presId="urn:microsoft.com/office/officeart/2005/8/layout/chevron2"/>
    <dgm:cxn modelId="{7D19A739-AB9C-48BE-B889-AAE81B3D715B}" type="presOf" srcId="{BE74AD1D-49AA-497E-AF63-E296812EFC51}" destId="{9C76942D-84FC-4E2E-B327-4DB9A3D3B199}" srcOrd="0" destOrd="0" presId="urn:microsoft.com/office/officeart/2005/8/layout/chevron2"/>
    <dgm:cxn modelId="{DA97A844-CE27-4277-8C62-6979E017C5AC}" type="presOf" srcId="{D362E89F-EC66-45F9-8819-3CC475404767}" destId="{60EFB4C7-78CF-4C57-87C1-152A80ED110B}" srcOrd="0" destOrd="0" presId="urn:microsoft.com/office/officeart/2005/8/layout/chevron2"/>
    <dgm:cxn modelId="{E8E0E99F-A511-45A1-871C-2542E8EDA889}" type="presParOf" srcId="{88B2B6E0-BE6F-4F35-A361-4ADCFA70387B}" destId="{020C8B8E-611A-4CE3-99A4-16FC87A06E26}" srcOrd="0" destOrd="0" presId="urn:microsoft.com/office/officeart/2005/8/layout/chevron2"/>
    <dgm:cxn modelId="{75115022-B836-4E64-96D1-954B9A02F16E}" type="presParOf" srcId="{020C8B8E-611A-4CE3-99A4-16FC87A06E26}" destId="{B2D7F804-6F09-4E88-A451-4D52505105E2}" srcOrd="0" destOrd="0" presId="urn:microsoft.com/office/officeart/2005/8/layout/chevron2"/>
    <dgm:cxn modelId="{FE1D7F18-F3D7-4667-BBF3-6CB2A084E644}" type="presParOf" srcId="{020C8B8E-611A-4CE3-99A4-16FC87A06E26}" destId="{60EFB4C7-78CF-4C57-87C1-152A80ED110B}" srcOrd="1" destOrd="0" presId="urn:microsoft.com/office/officeart/2005/8/layout/chevron2"/>
    <dgm:cxn modelId="{354D2AF8-7760-49D2-88B2-E86DE29ACDED}" type="presParOf" srcId="{88B2B6E0-BE6F-4F35-A361-4ADCFA70387B}" destId="{357C4297-BED8-446B-8102-E52B80DDEAB8}" srcOrd="1" destOrd="0" presId="urn:microsoft.com/office/officeart/2005/8/layout/chevron2"/>
    <dgm:cxn modelId="{EF61910E-9A52-4B80-966C-3130FA8D6356}" type="presParOf" srcId="{88B2B6E0-BE6F-4F35-A361-4ADCFA70387B}" destId="{BC85564B-D897-4EEF-AE89-CD684F178CE5}" srcOrd="2" destOrd="0" presId="urn:microsoft.com/office/officeart/2005/8/layout/chevron2"/>
    <dgm:cxn modelId="{8C7F53C7-0E83-42A3-963B-D0F0CDE70730}" type="presParOf" srcId="{BC85564B-D897-4EEF-AE89-CD684F178CE5}" destId="{D932CF2F-254B-4193-B407-F6965DE45FC2}" srcOrd="0" destOrd="0" presId="urn:microsoft.com/office/officeart/2005/8/layout/chevron2"/>
    <dgm:cxn modelId="{7EC9EF64-BDFB-42D9-8C22-B10D5F8AE823}" type="presParOf" srcId="{BC85564B-D897-4EEF-AE89-CD684F178CE5}" destId="{9C76942D-84FC-4E2E-B327-4DB9A3D3B199}" srcOrd="1" destOrd="0" presId="urn:microsoft.com/office/officeart/2005/8/layout/chevron2"/>
    <dgm:cxn modelId="{9602FF0C-9FD6-448C-95E0-5784984E4B1E}" type="presParOf" srcId="{88B2B6E0-BE6F-4F35-A361-4ADCFA70387B}" destId="{FEED0CA4-6D1A-4E99-90B2-ABF32CDF0FF2}" srcOrd="3" destOrd="0" presId="urn:microsoft.com/office/officeart/2005/8/layout/chevron2"/>
    <dgm:cxn modelId="{0C9001C8-005D-420B-9762-7F981DA13344}" type="presParOf" srcId="{88B2B6E0-BE6F-4F35-A361-4ADCFA70387B}" destId="{7E1EF33E-37CF-48FE-A5D9-F24BD55E8C4E}" srcOrd="4" destOrd="0" presId="urn:microsoft.com/office/officeart/2005/8/layout/chevron2"/>
    <dgm:cxn modelId="{3029D639-F254-4375-948A-70AA3E9745E0}" type="presParOf" srcId="{7E1EF33E-37CF-48FE-A5D9-F24BD55E8C4E}" destId="{8DE407AB-0DEB-4FCD-9764-A57BD1C6BE1B}" srcOrd="0" destOrd="0" presId="urn:microsoft.com/office/officeart/2005/8/layout/chevron2"/>
    <dgm:cxn modelId="{86552C63-1BE8-4A75-BA77-7E9348E83EFA}" type="presParOf" srcId="{7E1EF33E-37CF-48FE-A5D9-F24BD55E8C4E}" destId="{99C0B342-FBFE-4595-8343-6FE4ABAB3524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3A8E93-4793-4399-91C1-D27728CF241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B97840-F88E-4D9C-96F0-61618239F1F7}">
      <dgm:prSet phldrT="[Text]" phldr="1"/>
      <dgm:spPr/>
      <dgm:t>
        <a:bodyPr/>
        <a:lstStyle/>
        <a:p>
          <a:endParaRPr lang="en-US" dirty="0"/>
        </a:p>
      </dgm:t>
    </dgm:pt>
    <dgm:pt modelId="{72DE2C0B-A639-4E60-8062-67F7E79E6C49}" type="parTrans" cxnId="{266416AC-0533-4F5C-AAEC-93642D202830}">
      <dgm:prSet/>
      <dgm:spPr/>
      <dgm:t>
        <a:bodyPr/>
        <a:lstStyle/>
        <a:p>
          <a:endParaRPr lang="en-US"/>
        </a:p>
      </dgm:t>
    </dgm:pt>
    <dgm:pt modelId="{3B48E0EF-C747-417A-996A-623EC5FC4146}" type="sibTrans" cxnId="{266416AC-0533-4F5C-AAEC-93642D202830}">
      <dgm:prSet/>
      <dgm:spPr/>
      <dgm:t>
        <a:bodyPr/>
        <a:lstStyle/>
        <a:p>
          <a:endParaRPr lang="en-US"/>
        </a:p>
      </dgm:t>
    </dgm:pt>
    <dgm:pt modelId="{D8CB82FC-820B-4E39-9061-389067E02F9E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Warning!</a:t>
          </a:r>
          <a:endParaRPr lang="en-US" dirty="0"/>
        </a:p>
      </dgm:t>
    </dgm:pt>
    <dgm:pt modelId="{38735B1B-3515-456B-A4C3-E97B588821F3}" type="parTrans" cxnId="{7645300E-347F-4756-9AA4-CC3C0C6046F5}">
      <dgm:prSet/>
      <dgm:spPr/>
      <dgm:t>
        <a:bodyPr/>
        <a:lstStyle/>
        <a:p>
          <a:endParaRPr lang="en-US"/>
        </a:p>
      </dgm:t>
    </dgm:pt>
    <dgm:pt modelId="{85483F2F-DFD5-46D9-901D-17EE13CE81D4}" type="sibTrans" cxnId="{7645300E-347F-4756-9AA4-CC3C0C6046F5}">
      <dgm:prSet/>
      <dgm:spPr/>
      <dgm:t>
        <a:bodyPr/>
        <a:lstStyle/>
        <a:p>
          <a:endParaRPr lang="en-US"/>
        </a:p>
      </dgm:t>
    </dgm:pt>
    <dgm:pt modelId="{DD71458D-6DA3-4AB4-B9F0-9407EF795B52}">
      <dgm:prSet phldrT="[Text]" phldr="1"/>
      <dgm:spPr/>
      <dgm:t>
        <a:bodyPr/>
        <a:lstStyle/>
        <a:p>
          <a:endParaRPr lang="en-US"/>
        </a:p>
      </dgm:t>
    </dgm:pt>
    <dgm:pt modelId="{1DD6F015-BE9E-4048-A8CF-A8773E4C139B}" type="parTrans" cxnId="{F8421A72-DE13-4A8F-9BB7-7F75975C2B2D}">
      <dgm:prSet/>
      <dgm:spPr/>
      <dgm:t>
        <a:bodyPr/>
        <a:lstStyle/>
        <a:p>
          <a:endParaRPr lang="en-US"/>
        </a:p>
      </dgm:t>
    </dgm:pt>
    <dgm:pt modelId="{51B7852D-348B-4F9E-8306-8DC96AE1242B}" type="sibTrans" cxnId="{F8421A72-DE13-4A8F-9BB7-7F75975C2B2D}">
      <dgm:prSet/>
      <dgm:spPr/>
      <dgm:t>
        <a:bodyPr/>
        <a:lstStyle/>
        <a:p>
          <a:endParaRPr lang="en-US"/>
        </a:p>
      </dgm:t>
    </dgm:pt>
    <dgm:pt modelId="{DBFEED6C-11A8-490D-91EE-45B2D96CB0F5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3B can be a trap</a:t>
          </a:r>
          <a:endParaRPr lang="en-US" dirty="0"/>
        </a:p>
      </dgm:t>
    </dgm:pt>
    <dgm:pt modelId="{CCE9359A-C169-4564-8F17-310F56BF8D7A}" type="parTrans" cxnId="{B04C4A87-2EA5-4BE8-8174-280B89F68125}">
      <dgm:prSet/>
      <dgm:spPr/>
      <dgm:t>
        <a:bodyPr/>
        <a:lstStyle/>
        <a:p>
          <a:endParaRPr lang="en-US"/>
        </a:p>
      </dgm:t>
    </dgm:pt>
    <dgm:pt modelId="{3B02E846-0801-4909-8CEF-BC54AB348E51}" type="sibTrans" cxnId="{B04C4A87-2EA5-4BE8-8174-280B89F68125}">
      <dgm:prSet/>
      <dgm:spPr/>
      <dgm:t>
        <a:bodyPr/>
        <a:lstStyle/>
        <a:p>
          <a:endParaRPr lang="en-US"/>
        </a:p>
      </dgm:t>
    </dgm:pt>
    <dgm:pt modelId="{319773FE-7306-45FB-B14D-F33BD17E027A}">
      <dgm:prSet phldrT="[Text]" phldr="1"/>
      <dgm:spPr/>
      <dgm:t>
        <a:bodyPr/>
        <a:lstStyle/>
        <a:p>
          <a:endParaRPr lang="en-US" dirty="0"/>
        </a:p>
      </dgm:t>
    </dgm:pt>
    <dgm:pt modelId="{F548B7C7-22BF-4962-8F7B-EC32FAAC234F}" type="parTrans" cxnId="{9DA91890-07AA-4381-8FF6-80389D19648A}">
      <dgm:prSet/>
      <dgm:spPr/>
      <dgm:t>
        <a:bodyPr/>
        <a:lstStyle/>
        <a:p>
          <a:endParaRPr lang="en-US"/>
        </a:p>
      </dgm:t>
    </dgm:pt>
    <dgm:pt modelId="{DA372D9A-9FF4-400D-8D67-A2D4B0F71E9C}" type="sibTrans" cxnId="{9DA91890-07AA-4381-8FF6-80389D19648A}">
      <dgm:prSet/>
      <dgm:spPr/>
      <dgm:t>
        <a:bodyPr/>
        <a:lstStyle/>
        <a:p>
          <a:endParaRPr lang="en-US"/>
        </a:p>
      </dgm:t>
    </dgm:pt>
    <dgm:pt modelId="{38893365-2DBF-45B5-AB67-09B3E506E040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The Teaching College Vs. The Learning College</a:t>
          </a:r>
          <a:endParaRPr lang="en-US" dirty="0"/>
        </a:p>
      </dgm:t>
    </dgm:pt>
    <dgm:pt modelId="{5E626CB6-C54F-4F13-B898-49478BAD2964}" type="parTrans" cxnId="{423B729C-BB9A-40B0-904B-D7DA765D753E}">
      <dgm:prSet/>
      <dgm:spPr/>
      <dgm:t>
        <a:bodyPr/>
        <a:lstStyle/>
        <a:p>
          <a:endParaRPr lang="en-US"/>
        </a:p>
      </dgm:t>
    </dgm:pt>
    <dgm:pt modelId="{32E4425D-C495-4D76-82E4-1E2CD36C0E1C}" type="sibTrans" cxnId="{423B729C-BB9A-40B0-904B-D7DA765D753E}">
      <dgm:prSet/>
      <dgm:spPr/>
      <dgm:t>
        <a:bodyPr/>
        <a:lstStyle/>
        <a:p>
          <a:endParaRPr lang="en-US"/>
        </a:p>
      </dgm:t>
    </dgm:pt>
    <dgm:pt modelId="{D34FD0C3-BF42-4F14-A29F-62F1D54CC836}" type="pres">
      <dgm:prSet presAssocID="{E33A8E93-4793-4399-91C1-D27728CF241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58B72C-1538-42DB-B666-AB25A08D129A}" type="pres">
      <dgm:prSet presAssocID="{A7B97840-F88E-4D9C-96F0-61618239F1F7}" presName="composite" presStyleCnt="0"/>
      <dgm:spPr/>
    </dgm:pt>
    <dgm:pt modelId="{9B811B11-C5E3-4B74-96CF-DF0FF3D5222D}" type="pres">
      <dgm:prSet presAssocID="{A7B97840-F88E-4D9C-96F0-61618239F1F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49359-7503-4F34-B613-9E202603A800}" type="pres">
      <dgm:prSet presAssocID="{A7B97840-F88E-4D9C-96F0-61618239F1F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8FA4B8-F3A6-4D1C-97E3-F0D80F17E0A0}" type="pres">
      <dgm:prSet presAssocID="{3B48E0EF-C747-417A-996A-623EC5FC4146}" presName="sp" presStyleCnt="0"/>
      <dgm:spPr/>
    </dgm:pt>
    <dgm:pt modelId="{C842451D-C3CD-44EA-B0CD-1C540E017B77}" type="pres">
      <dgm:prSet presAssocID="{DD71458D-6DA3-4AB4-B9F0-9407EF795B52}" presName="composite" presStyleCnt="0"/>
      <dgm:spPr/>
    </dgm:pt>
    <dgm:pt modelId="{B44E477C-0497-4D93-9DAC-E43469CAB9FE}" type="pres">
      <dgm:prSet presAssocID="{DD71458D-6DA3-4AB4-B9F0-9407EF795B5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73744-E0FA-42F6-8EA4-5D87CBF61E3B}" type="pres">
      <dgm:prSet presAssocID="{DD71458D-6DA3-4AB4-B9F0-9407EF795B5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0B559F-5A92-42BC-8092-26839773B1B5}" type="pres">
      <dgm:prSet presAssocID="{51B7852D-348B-4F9E-8306-8DC96AE1242B}" presName="sp" presStyleCnt="0"/>
      <dgm:spPr/>
    </dgm:pt>
    <dgm:pt modelId="{065C7281-4FA2-4795-806B-5ED9DB3C43DA}" type="pres">
      <dgm:prSet presAssocID="{319773FE-7306-45FB-B14D-F33BD17E027A}" presName="composite" presStyleCnt="0"/>
      <dgm:spPr/>
    </dgm:pt>
    <dgm:pt modelId="{274BDA1F-1DC1-4A28-962E-2F25FF236B77}" type="pres">
      <dgm:prSet presAssocID="{319773FE-7306-45FB-B14D-F33BD17E027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25D2FD-9EE3-4084-B14E-0C5A8B4C4EC9}" type="pres">
      <dgm:prSet presAssocID="{319773FE-7306-45FB-B14D-F33BD17E027A}" presName="descendantText" presStyleLbl="alignAcc1" presStyleIdx="2" presStyleCnt="3" custScaleY="1924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6416AC-0533-4F5C-AAEC-93642D202830}" srcId="{E33A8E93-4793-4399-91C1-D27728CF2419}" destId="{A7B97840-F88E-4D9C-96F0-61618239F1F7}" srcOrd="0" destOrd="0" parTransId="{72DE2C0B-A639-4E60-8062-67F7E79E6C49}" sibTransId="{3B48E0EF-C747-417A-996A-623EC5FC4146}"/>
    <dgm:cxn modelId="{9A9D6038-F643-4D49-BB34-80C90EB213B9}" type="presOf" srcId="{DBFEED6C-11A8-490D-91EE-45B2D96CB0F5}" destId="{EF973744-E0FA-42F6-8EA4-5D87CBF61E3B}" srcOrd="0" destOrd="0" presId="urn:microsoft.com/office/officeart/2005/8/layout/chevron2"/>
    <dgm:cxn modelId="{423B729C-BB9A-40B0-904B-D7DA765D753E}" srcId="{319773FE-7306-45FB-B14D-F33BD17E027A}" destId="{38893365-2DBF-45B5-AB67-09B3E506E040}" srcOrd="0" destOrd="0" parTransId="{5E626CB6-C54F-4F13-B898-49478BAD2964}" sibTransId="{32E4425D-C495-4D76-82E4-1E2CD36C0E1C}"/>
    <dgm:cxn modelId="{00D263D3-5B81-4A94-8A09-4311370C0042}" type="presOf" srcId="{38893365-2DBF-45B5-AB67-09B3E506E040}" destId="{E325D2FD-9EE3-4084-B14E-0C5A8B4C4EC9}" srcOrd="0" destOrd="0" presId="urn:microsoft.com/office/officeart/2005/8/layout/chevron2"/>
    <dgm:cxn modelId="{F8421A72-DE13-4A8F-9BB7-7F75975C2B2D}" srcId="{E33A8E93-4793-4399-91C1-D27728CF2419}" destId="{DD71458D-6DA3-4AB4-B9F0-9407EF795B52}" srcOrd="1" destOrd="0" parTransId="{1DD6F015-BE9E-4048-A8CF-A8773E4C139B}" sibTransId="{51B7852D-348B-4F9E-8306-8DC96AE1242B}"/>
    <dgm:cxn modelId="{7645300E-347F-4756-9AA4-CC3C0C6046F5}" srcId="{A7B97840-F88E-4D9C-96F0-61618239F1F7}" destId="{D8CB82FC-820B-4E39-9061-389067E02F9E}" srcOrd="0" destOrd="0" parTransId="{38735B1B-3515-456B-A4C3-E97B588821F3}" sibTransId="{85483F2F-DFD5-46D9-901D-17EE13CE81D4}"/>
    <dgm:cxn modelId="{9A22FDD7-F6B4-42DB-BA6F-29F8D90CAB7E}" type="presOf" srcId="{319773FE-7306-45FB-B14D-F33BD17E027A}" destId="{274BDA1F-1DC1-4A28-962E-2F25FF236B77}" srcOrd="0" destOrd="0" presId="urn:microsoft.com/office/officeart/2005/8/layout/chevron2"/>
    <dgm:cxn modelId="{AE075481-C637-4FAD-8E0D-6027781EA4AF}" type="presOf" srcId="{DD71458D-6DA3-4AB4-B9F0-9407EF795B52}" destId="{B44E477C-0497-4D93-9DAC-E43469CAB9FE}" srcOrd="0" destOrd="0" presId="urn:microsoft.com/office/officeart/2005/8/layout/chevron2"/>
    <dgm:cxn modelId="{B449D575-C415-46A5-9474-CE09F2659897}" type="presOf" srcId="{A7B97840-F88E-4D9C-96F0-61618239F1F7}" destId="{9B811B11-C5E3-4B74-96CF-DF0FF3D5222D}" srcOrd="0" destOrd="0" presId="urn:microsoft.com/office/officeart/2005/8/layout/chevron2"/>
    <dgm:cxn modelId="{AFEA0AD9-AF4C-4463-832D-185381C28555}" type="presOf" srcId="{E33A8E93-4793-4399-91C1-D27728CF2419}" destId="{D34FD0C3-BF42-4F14-A29F-62F1D54CC836}" srcOrd="0" destOrd="0" presId="urn:microsoft.com/office/officeart/2005/8/layout/chevron2"/>
    <dgm:cxn modelId="{9DA91890-07AA-4381-8FF6-80389D19648A}" srcId="{E33A8E93-4793-4399-91C1-D27728CF2419}" destId="{319773FE-7306-45FB-B14D-F33BD17E027A}" srcOrd="2" destOrd="0" parTransId="{F548B7C7-22BF-4962-8F7B-EC32FAAC234F}" sibTransId="{DA372D9A-9FF4-400D-8D67-A2D4B0F71E9C}"/>
    <dgm:cxn modelId="{B04C4A87-2EA5-4BE8-8174-280B89F68125}" srcId="{DD71458D-6DA3-4AB4-B9F0-9407EF795B52}" destId="{DBFEED6C-11A8-490D-91EE-45B2D96CB0F5}" srcOrd="0" destOrd="0" parTransId="{CCE9359A-C169-4564-8F17-310F56BF8D7A}" sibTransId="{3B02E846-0801-4909-8CEF-BC54AB348E51}"/>
    <dgm:cxn modelId="{1579AB98-5F63-4899-A628-3CB5693DB941}" type="presOf" srcId="{D8CB82FC-820B-4E39-9061-389067E02F9E}" destId="{C8749359-7503-4F34-B613-9E202603A800}" srcOrd="0" destOrd="0" presId="urn:microsoft.com/office/officeart/2005/8/layout/chevron2"/>
    <dgm:cxn modelId="{93EEE8B9-40ED-4564-A4C8-C0AE9A957797}" type="presParOf" srcId="{D34FD0C3-BF42-4F14-A29F-62F1D54CC836}" destId="{F658B72C-1538-42DB-B666-AB25A08D129A}" srcOrd="0" destOrd="0" presId="urn:microsoft.com/office/officeart/2005/8/layout/chevron2"/>
    <dgm:cxn modelId="{85E279C6-7E93-49CD-8420-C1518FB9C1CF}" type="presParOf" srcId="{F658B72C-1538-42DB-B666-AB25A08D129A}" destId="{9B811B11-C5E3-4B74-96CF-DF0FF3D5222D}" srcOrd="0" destOrd="0" presId="urn:microsoft.com/office/officeart/2005/8/layout/chevron2"/>
    <dgm:cxn modelId="{D4710E6C-2561-47EC-BA99-C5777E50736A}" type="presParOf" srcId="{F658B72C-1538-42DB-B666-AB25A08D129A}" destId="{C8749359-7503-4F34-B613-9E202603A800}" srcOrd="1" destOrd="0" presId="urn:microsoft.com/office/officeart/2005/8/layout/chevron2"/>
    <dgm:cxn modelId="{BC723DBC-6918-47FD-9BE9-4CE666F3CDF6}" type="presParOf" srcId="{D34FD0C3-BF42-4F14-A29F-62F1D54CC836}" destId="{848FA4B8-F3A6-4D1C-97E3-F0D80F17E0A0}" srcOrd="1" destOrd="0" presId="urn:microsoft.com/office/officeart/2005/8/layout/chevron2"/>
    <dgm:cxn modelId="{8AD17906-4925-4FE4-9F80-67D7E2D8A874}" type="presParOf" srcId="{D34FD0C3-BF42-4F14-A29F-62F1D54CC836}" destId="{C842451D-C3CD-44EA-B0CD-1C540E017B77}" srcOrd="2" destOrd="0" presId="urn:microsoft.com/office/officeart/2005/8/layout/chevron2"/>
    <dgm:cxn modelId="{0938B2C7-1975-4C56-8758-4A2B479A42D8}" type="presParOf" srcId="{C842451D-C3CD-44EA-B0CD-1C540E017B77}" destId="{B44E477C-0497-4D93-9DAC-E43469CAB9FE}" srcOrd="0" destOrd="0" presId="urn:microsoft.com/office/officeart/2005/8/layout/chevron2"/>
    <dgm:cxn modelId="{5C1EE9D0-EB6F-4D0F-BA3A-7F37E9ACF3B1}" type="presParOf" srcId="{C842451D-C3CD-44EA-B0CD-1C540E017B77}" destId="{EF973744-E0FA-42F6-8EA4-5D87CBF61E3B}" srcOrd="1" destOrd="0" presId="urn:microsoft.com/office/officeart/2005/8/layout/chevron2"/>
    <dgm:cxn modelId="{0CC574E8-B5C6-4349-805B-F4A02C15C915}" type="presParOf" srcId="{D34FD0C3-BF42-4F14-A29F-62F1D54CC836}" destId="{C10B559F-5A92-42BC-8092-26839773B1B5}" srcOrd="3" destOrd="0" presId="urn:microsoft.com/office/officeart/2005/8/layout/chevron2"/>
    <dgm:cxn modelId="{1F6B2575-F8DD-4177-8058-70DC17D36002}" type="presParOf" srcId="{D34FD0C3-BF42-4F14-A29F-62F1D54CC836}" destId="{065C7281-4FA2-4795-806B-5ED9DB3C43DA}" srcOrd="4" destOrd="0" presId="urn:microsoft.com/office/officeart/2005/8/layout/chevron2"/>
    <dgm:cxn modelId="{56FE8FBE-F6E7-479B-9C55-BCF31E3028D3}" type="presParOf" srcId="{065C7281-4FA2-4795-806B-5ED9DB3C43DA}" destId="{274BDA1F-1DC1-4A28-962E-2F25FF236B77}" srcOrd="0" destOrd="0" presId="urn:microsoft.com/office/officeart/2005/8/layout/chevron2"/>
    <dgm:cxn modelId="{329264E0-51E7-46E8-98A2-B35E27C4CE00}" type="presParOf" srcId="{065C7281-4FA2-4795-806B-5ED9DB3C43DA}" destId="{E325D2FD-9EE3-4084-B14E-0C5A8B4C4EC9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B560DF-2DD3-4B2E-B9A2-2FEC26D8212D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AFD350-172D-488D-A3D9-E66F095EB543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The Teaching College</a:t>
          </a:r>
          <a:endParaRPr lang="en-US" dirty="0">
            <a:solidFill>
              <a:srgbClr val="FF0000"/>
            </a:solidFill>
          </a:endParaRPr>
        </a:p>
      </dgm:t>
    </dgm:pt>
    <dgm:pt modelId="{0C84F4B2-BDE9-47B5-BF0B-3F446D130312}" type="parTrans" cxnId="{8EEB2418-BE97-4201-8177-20C1CFE748B5}">
      <dgm:prSet/>
      <dgm:spPr/>
      <dgm:t>
        <a:bodyPr/>
        <a:lstStyle/>
        <a:p>
          <a:endParaRPr lang="en-US"/>
        </a:p>
      </dgm:t>
    </dgm:pt>
    <dgm:pt modelId="{3FE6B990-E31F-4F13-93CD-F4D892795C24}" type="sibTrans" cxnId="{8EEB2418-BE97-4201-8177-20C1CFE748B5}">
      <dgm:prSet/>
      <dgm:spPr/>
      <dgm:t>
        <a:bodyPr/>
        <a:lstStyle/>
        <a:p>
          <a:endParaRPr lang="en-US"/>
        </a:p>
      </dgm:t>
    </dgm:pt>
    <dgm:pt modelId="{FAAADFC9-EF30-4DF4-8F89-05E235D507C5}">
      <dgm:prSet phldrT="[Text]"/>
      <dgm:spPr/>
      <dgm:t>
        <a:bodyPr/>
        <a:lstStyle/>
        <a:p>
          <a:r>
            <a:rPr lang="en-US" dirty="0" smtClean="0"/>
            <a:t>Teaching as an Art Form</a:t>
          </a:r>
          <a:endParaRPr lang="en-US" dirty="0"/>
        </a:p>
      </dgm:t>
    </dgm:pt>
    <dgm:pt modelId="{74312013-4E36-4878-AF48-2F8CF4316EE7}" type="parTrans" cxnId="{DA3A53F6-91F1-4339-8BA3-8EDB4A4A6C03}">
      <dgm:prSet/>
      <dgm:spPr/>
      <dgm:t>
        <a:bodyPr/>
        <a:lstStyle/>
        <a:p>
          <a:endParaRPr lang="en-US"/>
        </a:p>
      </dgm:t>
    </dgm:pt>
    <dgm:pt modelId="{928C35CE-14DD-411E-B050-ADA3E3F142BA}" type="sibTrans" cxnId="{DA3A53F6-91F1-4339-8BA3-8EDB4A4A6C03}">
      <dgm:prSet/>
      <dgm:spPr/>
      <dgm:t>
        <a:bodyPr/>
        <a:lstStyle/>
        <a:p>
          <a:endParaRPr lang="en-US"/>
        </a:p>
      </dgm:t>
    </dgm:pt>
    <dgm:pt modelId="{1614E21E-35EA-4199-9D90-C8D43B04798F}">
      <dgm:prSet phldrT="[Text]"/>
      <dgm:spPr/>
      <dgm:t>
        <a:bodyPr/>
        <a:lstStyle/>
        <a:p>
          <a:r>
            <a:rPr lang="en-US" dirty="0" smtClean="0"/>
            <a:t>Great Teacher are Born</a:t>
          </a:r>
          <a:endParaRPr lang="en-US" dirty="0"/>
        </a:p>
      </dgm:t>
    </dgm:pt>
    <dgm:pt modelId="{FCED9D83-B2FF-4DCC-A68D-9953A85F2267}" type="parTrans" cxnId="{A8F7B5DB-2410-460E-8AE3-7C5ABA712F30}">
      <dgm:prSet/>
      <dgm:spPr/>
      <dgm:t>
        <a:bodyPr/>
        <a:lstStyle/>
        <a:p>
          <a:endParaRPr lang="en-US"/>
        </a:p>
      </dgm:t>
    </dgm:pt>
    <dgm:pt modelId="{DD91339C-5173-4522-A907-B2408432BD3D}" type="sibTrans" cxnId="{A8F7B5DB-2410-460E-8AE3-7C5ABA712F30}">
      <dgm:prSet/>
      <dgm:spPr/>
      <dgm:t>
        <a:bodyPr/>
        <a:lstStyle/>
        <a:p>
          <a:endParaRPr lang="en-US"/>
        </a:p>
      </dgm:t>
    </dgm:pt>
    <dgm:pt modelId="{B522DB4F-5343-4F5C-B307-39A80AD90C43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The Learning College</a:t>
          </a:r>
          <a:endParaRPr lang="en-US" dirty="0">
            <a:solidFill>
              <a:srgbClr val="FF0000"/>
            </a:solidFill>
          </a:endParaRPr>
        </a:p>
      </dgm:t>
    </dgm:pt>
    <dgm:pt modelId="{D73C0D64-4956-4261-8BED-D555989B62C6}" type="parTrans" cxnId="{D1DDCEB2-68BD-4F9B-8CC4-D220EE4BCEFA}">
      <dgm:prSet/>
      <dgm:spPr/>
      <dgm:t>
        <a:bodyPr/>
        <a:lstStyle/>
        <a:p>
          <a:endParaRPr lang="en-US"/>
        </a:p>
      </dgm:t>
    </dgm:pt>
    <dgm:pt modelId="{C0563AC8-C18C-4640-BCBD-25D6D8CCB2E8}" type="sibTrans" cxnId="{D1DDCEB2-68BD-4F9B-8CC4-D220EE4BCEFA}">
      <dgm:prSet/>
      <dgm:spPr/>
      <dgm:t>
        <a:bodyPr/>
        <a:lstStyle/>
        <a:p>
          <a:endParaRPr lang="en-US"/>
        </a:p>
      </dgm:t>
    </dgm:pt>
    <dgm:pt modelId="{634A8ABB-1E86-4C2E-8BE0-E45BED25522E}">
      <dgm:prSet phldrT="[Text]"/>
      <dgm:spPr/>
      <dgm:t>
        <a:bodyPr/>
        <a:lstStyle/>
        <a:p>
          <a:r>
            <a:rPr lang="en-US" dirty="0" smtClean="0"/>
            <a:t>Teaching as Effective Practice</a:t>
          </a:r>
          <a:endParaRPr lang="en-US" dirty="0"/>
        </a:p>
      </dgm:t>
    </dgm:pt>
    <dgm:pt modelId="{18F491D6-4412-45F0-8D61-E33F7EEB8B53}" type="parTrans" cxnId="{B395E383-1B0A-46A5-83FD-C4E5D0DC7A2A}">
      <dgm:prSet/>
      <dgm:spPr/>
      <dgm:t>
        <a:bodyPr/>
        <a:lstStyle/>
        <a:p>
          <a:endParaRPr lang="en-US"/>
        </a:p>
      </dgm:t>
    </dgm:pt>
    <dgm:pt modelId="{A01A1C51-A408-485D-8ECC-B725197BFC6D}" type="sibTrans" cxnId="{B395E383-1B0A-46A5-83FD-C4E5D0DC7A2A}">
      <dgm:prSet/>
      <dgm:spPr/>
      <dgm:t>
        <a:bodyPr/>
        <a:lstStyle/>
        <a:p>
          <a:endParaRPr lang="en-US"/>
        </a:p>
      </dgm:t>
    </dgm:pt>
    <dgm:pt modelId="{94E2564F-B875-4422-B9F9-FCA1D5CAE6CD}">
      <dgm:prSet phldrT="[Text]"/>
      <dgm:spPr/>
      <dgm:t>
        <a:bodyPr/>
        <a:lstStyle/>
        <a:p>
          <a:r>
            <a:rPr lang="en-US" dirty="0" smtClean="0"/>
            <a:t>Effective Teachers are Developed</a:t>
          </a:r>
          <a:endParaRPr lang="en-US" dirty="0"/>
        </a:p>
      </dgm:t>
    </dgm:pt>
    <dgm:pt modelId="{BA64FAED-80FD-4C41-9FE1-EB7D72FE3D7A}" type="parTrans" cxnId="{D3AED944-0466-4226-896C-7BBC846BD3E6}">
      <dgm:prSet/>
      <dgm:spPr/>
      <dgm:t>
        <a:bodyPr/>
        <a:lstStyle/>
        <a:p>
          <a:endParaRPr lang="en-US"/>
        </a:p>
      </dgm:t>
    </dgm:pt>
    <dgm:pt modelId="{31BEB5E4-962D-41A4-928E-8BA98B01075F}" type="sibTrans" cxnId="{D3AED944-0466-4226-896C-7BBC846BD3E6}">
      <dgm:prSet/>
      <dgm:spPr/>
      <dgm:t>
        <a:bodyPr/>
        <a:lstStyle/>
        <a:p>
          <a:endParaRPr lang="en-US"/>
        </a:p>
      </dgm:t>
    </dgm:pt>
    <dgm:pt modelId="{75F0216E-0805-4629-9A8E-E2211653A2E9}">
      <dgm:prSet phldrT="[Text]"/>
      <dgm:spPr/>
      <dgm:t>
        <a:bodyPr/>
        <a:lstStyle/>
        <a:p>
          <a:r>
            <a:rPr lang="en-US" dirty="0" smtClean="0"/>
            <a:t>How Good did I Do?</a:t>
          </a:r>
          <a:endParaRPr lang="en-US" dirty="0"/>
        </a:p>
      </dgm:t>
    </dgm:pt>
    <dgm:pt modelId="{FE972907-7AAA-4B77-BCFF-A59728E332FA}" type="parTrans" cxnId="{6C0822EC-7B4A-4BC7-A1A2-D547DF9E22D2}">
      <dgm:prSet/>
      <dgm:spPr/>
      <dgm:t>
        <a:bodyPr/>
        <a:lstStyle/>
        <a:p>
          <a:endParaRPr lang="en-US"/>
        </a:p>
      </dgm:t>
    </dgm:pt>
    <dgm:pt modelId="{B4B4DCD8-9D1F-4542-A109-7D19DBA087E9}" type="sibTrans" cxnId="{6C0822EC-7B4A-4BC7-A1A2-D547DF9E22D2}">
      <dgm:prSet/>
      <dgm:spPr/>
      <dgm:t>
        <a:bodyPr/>
        <a:lstStyle/>
        <a:p>
          <a:endParaRPr lang="en-US"/>
        </a:p>
      </dgm:t>
    </dgm:pt>
    <dgm:pt modelId="{566BA224-D4FA-435A-9022-2CBC24710651}">
      <dgm:prSet phldrT="[Text]"/>
      <dgm:spPr/>
      <dgm:t>
        <a:bodyPr/>
        <a:lstStyle/>
        <a:p>
          <a:r>
            <a:rPr lang="en-US" dirty="0" smtClean="0"/>
            <a:t>Scholarship informs Teaching</a:t>
          </a:r>
          <a:endParaRPr lang="en-US" dirty="0"/>
        </a:p>
      </dgm:t>
    </dgm:pt>
    <dgm:pt modelId="{9F10424A-19B8-4CBC-8F3C-A540D21B1468}" type="parTrans" cxnId="{1C95BA45-7C23-4010-862B-06CDFCB1ECBC}">
      <dgm:prSet/>
      <dgm:spPr/>
      <dgm:t>
        <a:bodyPr/>
        <a:lstStyle/>
        <a:p>
          <a:endParaRPr lang="en-US"/>
        </a:p>
      </dgm:t>
    </dgm:pt>
    <dgm:pt modelId="{DB359A20-9EDF-4CB6-856E-3085B1B7F9D3}" type="sibTrans" cxnId="{1C95BA45-7C23-4010-862B-06CDFCB1ECBC}">
      <dgm:prSet/>
      <dgm:spPr/>
      <dgm:t>
        <a:bodyPr/>
        <a:lstStyle/>
        <a:p>
          <a:endParaRPr lang="en-US"/>
        </a:p>
      </dgm:t>
    </dgm:pt>
    <dgm:pt modelId="{8BD0BEFF-3AFB-4212-872D-E7EB4022352C}">
      <dgm:prSet phldrT="[Text]"/>
      <dgm:spPr/>
      <dgm:t>
        <a:bodyPr/>
        <a:lstStyle/>
        <a:p>
          <a:r>
            <a:rPr lang="en-US" dirty="0" smtClean="0"/>
            <a:t>Culture of Unexamined Assumptions</a:t>
          </a:r>
          <a:endParaRPr lang="en-US" dirty="0"/>
        </a:p>
      </dgm:t>
    </dgm:pt>
    <dgm:pt modelId="{B2F72F8F-7241-4DD6-9151-1289038C09A8}" type="parTrans" cxnId="{1EE2554B-5509-4D14-976B-AEFD347A2E7E}">
      <dgm:prSet/>
      <dgm:spPr/>
      <dgm:t>
        <a:bodyPr/>
        <a:lstStyle/>
        <a:p>
          <a:endParaRPr lang="en-US"/>
        </a:p>
      </dgm:t>
    </dgm:pt>
    <dgm:pt modelId="{4D9CDF5E-8540-444D-9DEC-1BACE7CBDF29}" type="sibTrans" cxnId="{1EE2554B-5509-4D14-976B-AEFD347A2E7E}">
      <dgm:prSet/>
      <dgm:spPr/>
      <dgm:t>
        <a:bodyPr/>
        <a:lstStyle/>
        <a:p>
          <a:endParaRPr lang="en-US"/>
        </a:p>
      </dgm:t>
    </dgm:pt>
    <dgm:pt modelId="{36B93257-C806-4C24-979B-46684CFAF1D6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How can I do Better?</a:t>
          </a:r>
          <a:endParaRPr lang="en-US" dirty="0">
            <a:solidFill>
              <a:srgbClr val="FF0000"/>
            </a:solidFill>
          </a:endParaRPr>
        </a:p>
      </dgm:t>
    </dgm:pt>
    <dgm:pt modelId="{90054CB1-D1FD-4E3D-A425-BD6577BAB5FE}" type="parTrans" cxnId="{AD9FB921-E6B2-4443-9EC1-0813B4603C5E}">
      <dgm:prSet/>
      <dgm:spPr/>
      <dgm:t>
        <a:bodyPr/>
        <a:lstStyle/>
        <a:p>
          <a:endParaRPr lang="en-US"/>
        </a:p>
      </dgm:t>
    </dgm:pt>
    <dgm:pt modelId="{C61E7E07-8A29-4026-ADF0-0BB698851FE9}" type="sibTrans" cxnId="{AD9FB921-E6B2-4443-9EC1-0813B4603C5E}">
      <dgm:prSet/>
      <dgm:spPr/>
      <dgm:t>
        <a:bodyPr/>
        <a:lstStyle/>
        <a:p>
          <a:endParaRPr lang="en-US"/>
        </a:p>
      </dgm:t>
    </dgm:pt>
    <dgm:pt modelId="{BA6AA29D-74D2-488A-9CE1-EF8875C043C8}">
      <dgm:prSet phldrT="[Text]"/>
      <dgm:spPr/>
      <dgm:t>
        <a:bodyPr/>
        <a:lstStyle/>
        <a:p>
          <a:r>
            <a:rPr lang="en-US" dirty="0" smtClean="0"/>
            <a:t>Technology, Pedagogy, Inquiry, Research Informs Teaching</a:t>
          </a:r>
          <a:endParaRPr lang="en-US" dirty="0"/>
        </a:p>
      </dgm:t>
    </dgm:pt>
    <dgm:pt modelId="{593ED8E8-16D9-4DBD-83EF-50ABC3DCF6EC}" type="parTrans" cxnId="{56167C72-3941-4683-A972-8AA575FF3812}">
      <dgm:prSet/>
      <dgm:spPr/>
      <dgm:t>
        <a:bodyPr/>
        <a:lstStyle/>
        <a:p>
          <a:endParaRPr lang="en-US"/>
        </a:p>
      </dgm:t>
    </dgm:pt>
    <dgm:pt modelId="{869AACB7-DAA3-46A7-A221-3AF8AE8A7F97}" type="sibTrans" cxnId="{56167C72-3941-4683-A972-8AA575FF3812}">
      <dgm:prSet/>
      <dgm:spPr/>
      <dgm:t>
        <a:bodyPr/>
        <a:lstStyle/>
        <a:p>
          <a:endParaRPr lang="en-US"/>
        </a:p>
      </dgm:t>
    </dgm:pt>
    <dgm:pt modelId="{A00AC416-8DEA-4B9E-BC81-E25ECB7B2B5E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Culture of Evidence</a:t>
          </a:r>
          <a:endParaRPr lang="en-US" dirty="0">
            <a:solidFill>
              <a:srgbClr val="FF0000"/>
            </a:solidFill>
          </a:endParaRPr>
        </a:p>
      </dgm:t>
    </dgm:pt>
    <dgm:pt modelId="{A57431AD-A49E-4C69-8566-93BF5654508F}" type="parTrans" cxnId="{11A40642-B370-4A15-9E0E-DAB6A42CC092}">
      <dgm:prSet/>
      <dgm:spPr/>
      <dgm:t>
        <a:bodyPr/>
        <a:lstStyle/>
        <a:p>
          <a:endParaRPr lang="en-US"/>
        </a:p>
      </dgm:t>
    </dgm:pt>
    <dgm:pt modelId="{D24D5192-B8F0-488B-9CF8-2516D35E823F}" type="sibTrans" cxnId="{11A40642-B370-4A15-9E0E-DAB6A42CC092}">
      <dgm:prSet/>
      <dgm:spPr/>
      <dgm:t>
        <a:bodyPr/>
        <a:lstStyle/>
        <a:p>
          <a:endParaRPr lang="en-US"/>
        </a:p>
      </dgm:t>
    </dgm:pt>
    <dgm:pt modelId="{EF006774-27B7-4F78-81EF-23A625B44497}" type="pres">
      <dgm:prSet presAssocID="{06B560DF-2DD3-4B2E-B9A2-2FEC26D821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8DF4D0-866B-49C6-A853-27E544663CD4}" type="pres">
      <dgm:prSet presAssocID="{BEAFD350-172D-488D-A3D9-E66F095EB543}" presName="vertFlow" presStyleCnt="0"/>
      <dgm:spPr/>
    </dgm:pt>
    <dgm:pt modelId="{5AE13005-880B-4931-9FA7-019AE1967AC1}" type="pres">
      <dgm:prSet presAssocID="{BEAFD350-172D-488D-A3D9-E66F095EB543}" presName="header" presStyleLbl="node1" presStyleIdx="0" presStyleCnt="2" custScaleX="99847"/>
      <dgm:spPr/>
      <dgm:t>
        <a:bodyPr/>
        <a:lstStyle/>
        <a:p>
          <a:endParaRPr lang="en-US"/>
        </a:p>
      </dgm:t>
    </dgm:pt>
    <dgm:pt modelId="{FF858BDE-5462-4D5D-A145-FC7CA4E65402}" type="pres">
      <dgm:prSet presAssocID="{74312013-4E36-4878-AF48-2F8CF4316EE7}" presName="parTrans" presStyleLbl="sibTrans2D1" presStyleIdx="0" presStyleCnt="10"/>
      <dgm:spPr/>
      <dgm:t>
        <a:bodyPr/>
        <a:lstStyle/>
        <a:p>
          <a:endParaRPr lang="en-US"/>
        </a:p>
      </dgm:t>
    </dgm:pt>
    <dgm:pt modelId="{5E871626-9500-4F72-BCA2-85B3623CEB6B}" type="pres">
      <dgm:prSet presAssocID="{FAAADFC9-EF30-4DF4-8F89-05E235D507C5}" presName="child" presStyleLbl="alignAccFollow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293B68-B141-4F35-8795-73E8671C1CA7}" type="pres">
      <dgm:prSet presAssocID="{928C35CE-14DD-411E-B050-ADA3E3F142BA}" presName="sibTrans" presStyleLbl="sibTrans2D1" presStyleIdx="1" presStyleCnt="10"/>
      <dgm:spPr/>
      <dgm:t>
        <a:bodyPr/>
        <a:lstStyle/>
        <a:p>
          <a:endParaRPr lang="en-US"/>
        </a:p>
      </dgm:t>
    </dgm:pt>
    <dgm:pt modelId="{A9D013F2-5292-461D-9F10-686A129E9EBC}" type="pres">
      <dgm:prSet presAssocID="{1614E21E-35EA-4199-9D90-C8D43B04798F}" presName="child" presStyleLbl="alignAccFollow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BA915-3E17-4E49-A8D5-9945DFCE860B}" type="pres">
      <dgm:prSet presAssocID="{DD91339C-5173-4522-A907-B2408432BD3D}" presName="sibTrans" presStyleLbl="sibTrans2D1" presStyleIdx="2" presStyleCnt="10"/>
      <dgm:spPr/>
      <dgm:t>
        <a:bodyPr/>
        <a:lstStyle/>
        <a:p>
          <a:endParaRPr lang="en-US"/>
        </a:p>
      </dgm:t>
    </dgm:pt>
    <dgm:pt modelId="{A4918264-93C2-42C7-A914-09B83496D0B6}" type="pres">
      <dgm:prSet presAssocID="{75F0216E-0805-4629-9A8E-E2211653A2E9}" presName="child" presStyleLbl="alignAccFollow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7F4316-FF6D-4963-AA75-9085F458AFEC}" type="pres">
      <dgm:prSet presAssocID="{B4B4DCD8-9D1F-4542-A109-7D19DBA087E9}" presName="sibTrans" presStyleLbl="sibTrans2D1" presStyleIdx="3" presStyleCnt="10"/>
      <dgm:spPr/>
      <dgm:t>
        <a:bodyPr/>
        <a:lstStyle/>
        <a:p>
          <a:endParaRPr lang="en-US"/>
        </a:p>
      </dgm:t>
    </dgm:pt>
    <dgm:pt modelId="{D17FBD9B-FA0A-48F4-9302-88828717D6A6}" type="pres">
      <dgm:prSet presAssocID="{566BA224-D4FA-435A-9022-2CBC24710651}" presName="child" presStyleLbl="alignAccFollow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FA63B2-3B11-49B1-929D-6A252C40C789}" type="pres">
      <dgm:prSet presAssocID="{DB359A20-9EDF-4CB6-856E-3085B1B7F9D3}" presName="sibTrans" presStyleLbl="sibTrans2D1" presStyleIdx="4" presStyleCnt="10"/>
      <dgm:spPr/>
      <dgm:t>
        <a:bodyPr/>
        <a:lstStyle/>
        <a:p>
          <a:endParaRPr lang="en-US"/>
        </a:p>
      </dgm:t>
    </dgm:pt>
    <dgm:pt modelId="{1744E8BE-09C0-4E1E-AB19-2594ABF0AB25}" type="pres">
      <dgm:prSet presAssocID="{8BD0BEFF-3AFB-4212-872D-E7EB4022352C}" presName="child" presStyleLbl="alignAccFollow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B6CB0-39FE-4E35-9F38-549C03201590}" type="pres">
      <dgm:prSet presAssocID="{BEAFD350-172D-488D-A3D9-E66F095EB543}" presName="hSp" presStyleCnt="0"/>
      <dgm:spPr/>
    </dgm:pt>
    <dgm:pt modelId="{904EADA4-1D57-4633-AB2D-EAED0EAB283A}" type="pres">
      <dgm:prSet presAssocID="{B522DB4F-5343-4F5C-B307-39A80AD90C43}" presName="vertFlow" presStyleCnt="0"/>
      <dgm:spPr/>
    </dgm:pt>
    <dgm:pt modelId="{98FC10FD-B610-4261-B476-2453C98AA1A9}" type="pres">
      <dgm:prSet presAssocID="{B522DB4F-5343-4F5C-B307-39A80AD90C43}" presName="header" presStyleLbl="node1" presStyleIdx="1" presStyleCnt="2"/>
      <dgm:spPr/>
      <dgm:t>
        <a:bodyPr/>
        <a:lstStyle/>
        <a:p>
          <a:endParaRPr lang="en-US"/>
        </a:p>
      </dgm:t>
    </dgm:pt>
    <dgm:pt modelId="{9F8B21A0-FA44-46B1-A235-C48CDE5C6951}" type="pres">
      <dgm:prSet presAssocID="{18F491D6-4412-45F0-8D61-E33F7EEB8B53}" presName="parTrans" presStyleLbl="sibTrans2D1" presStyleIdx="5" presStyleCnt="10"/>
      <dgm:spPr/>
      <dgm:t>
        <a:bodyPr/>
        <a:lstStyle/>
        <a:p>
          <a:endParaRPr lang="en-US"/>
        </a:p>
      </dgm:t>
    </dgm:pt>
    <dgm:pt modelId="{3413C20C-5FEB-43D7-AD9A-1934D59FEFE8}" type="pres">
      <dgm:prSet presAssocID="{634A8ABB-1E86-4C2E-8BE0-E45BED25522E}" presName="child" presStyleLbl="alignAccFollow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759E2-56D0-40C6-9CDB-F182E4B4774D}" type="pres">
      <dgm:prSet presAssocID="{A01A1C51-A408-485D-8ECC-B725197BFC6D}" presName="sibTrans" presStyleLbl="sibTrans2D1" presStyleIdx="6" presStyleCnt="10"/>
      <dgm:spPr/>
      <dgm:t>
        <a:bodyPr/>
        <a:lstStyle/>
        <a:p>
          <a:endParaRPr lang="en-US"/>
        </a:p>
      </dgm:t>
    </dgm:pt>
    <dgm:pt modelId="{684D92B3-D0E3-460A-87C7-5A266A02E2CD}" type="pres">
      <dgm:prSet presAssocID="{94E2564F-B875-4422-B9F9-FCA1D5CAE6CD}" presName="child" presStyleLbl="alignAccFollow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51F0EF-59A9-45FE-9FB7-E1EBE2DF1D50}" type="pres">
      <dgm:prSet presAssocID="{31BEB5E4-962D-41A4-928E-8BA98B01075F}" presName="sibTrans" presStyleLbl="sibTrans2D1" presStyleIdx="7" presStyleCnt="10"/>
      <dgm:spPr/>
      <dgm:t>
        <a:bodyPr/>
        <a:lstStyle/>
        <a:p>
          <a:endParaRPr lang="en-US"/>
        </a:p>
      </dgm:t>
    </dgm:pt>
    <dgm:pt modelId="{E70EBCBB-6278-45FB-BAF0-E1493451BFFE}" type="pres">
      <dgm:prSet presAssocID="{36B93257-C806-4C24-979B-46684CFAF1D6}" presName="child" presStyleLbl="alignAccFollow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5360D-F936-4900-8EBD-058B67BBE76F}" type="pres">
      <dgm:prSet presAssocID="{C61E7E07-8A29-4026-ADF0-0BB698851FE9}" presName="sibTrans" presStyleLbl="sibTrans2D1" presStyleIdx="8" presStyleCnt="10"/>
      <dgm:spPr/>
      <dgm:t>
        <a:bodyPr/>
        <a:lstStyle/>
        <a:p>
          <a:endParaRPr lang="en-US"/>
        </a:p>
      </dgm:t>
    </dgm:pt>
    <dgm:pt modelId="{2D2D6E86-E23E-45FE-B3A3-7423027759C5}" type="pres">
      <dgm:prSet presAssocID="{BA6AA29D-74D2-488A-9CE1-EF8875C043C8}" presName="child" presStyleLbl="alignAccFollow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6D5478-272B-488B-A8EF-09691863FC54}" type="pres">
      <dgm:prSet presAssocID="{869AACB7-DAA3-46A7-A221-3AF8AE8A7F97}" presName="sibTrans" presStyleLbl="sibTrans2D1" presStyleIdx="9" presStyleCnt="10"/>
      <dgm:spPr/>
      <dgm:t>
        <a:bodyPr/>
        <a:lstStyle/>
        <a:p>
          <a:endParaRPr lang="en-US"/>
        </a:p>
      </dgm:t>
    </dgm:pt>
    <dgm:pt modelId="{117AEF0F-65F3-48A1-8DCE-B7C8707BE4D4}" type="pres">
      <dgm:prSet presAssocID="{A00AC416-8DEA-4B9E-BC81-E25ECB7B2B5E}" presName="child" presStyleLbl="alignAccFollow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95BA45-7C23-4010-862B-06CDFCB1ECBC}" srcId="{BEAFD350-172D-488D-A3D9-E66F095EB543}" destId="{566BA224-D4FA-435A-9022-2CBC24710651}" srcOrd="3" destOrd="0" parTransId="{9F10424A-19B8-4CBC-8F3C-A540D21B1468}" sibTransId="{DB359A20-9EDF-4CB6-856E-3085B1B7F9D3}"/>
    <dgm:cxn modelId="{47AB3F0E-D8C8-46F1-88A8-D976DE1876C9}" type="presOf" srcId="{18F491D6-4412-45F0-8D61-E33F7EEB8B53}" destId="{9F8B21A0-FA44-46B1-A235-C48CDE5C6951}" srcOrd="0" destOrd="0" presId="urn:microsoft.com/office/officeart/2005/8/layout/lProcess1"/>
    <dgm:cxn modelId="{7BE82100-28BB-4E58-A9FE-8EC2C1A6C573}" type="presOf" srcId="{928C35CE-14DD-411E-B050-ADA3E3F142BA}" destId="{71293B68-B141-4F35-8795-73E8671C1CA7}" srcOrd="0" destOrd="0" presId="urn:microsoft.com/office/officeart/2005/8/layout/lProcess1"/>
    <dgm:cxn modelId="{4ECE528D-3722-4BD9-A28A-3058D269829D}" type="presOf" srcId="{A00AC416-8DEA-4B9E-BC81-E25ECB7B2B5E}" destId="{117AEF0F-65F3-48A1-8DCE-B7C8707BE4D4}" srcOrd="0" destOrd="0" presId="urn:microsoft.com/office/officeart/2005/8/layout/lProcess1"/>
    <dgm:cxn modelId="{8EEB2418-BE97-4201-8177-20C1CFE748B5}" srcId="{06B560DF-2DD3-4B2E-B9A2-2FEC26D8212D}" destId="{BEAFD350-172D-488D-A3D9-E66F095EB543}" srcOrd="0" destOrd="0" parTransId="{0C84F4B2-BDE9-47B5-BF0B-3F446D130312}" sibTransId="{3FE6B990-E31F-4F13-93CD-F4D892795C24}"/>
    <dgm:cxn modelId="{1EE2554B-5509-4D14-976B-AEFD347A2E7E}" srcId="{BEAFD350-172D-488D-A3D9-E66F095EB543}" destId="{8BD0BEFF-3AFB-4212-872D-E7EB4022352C}" srcOrd="4" destOrd="0" parTransId="{B2F72F8F-7241-4DD6-9151-1289038C09A8}" sibTransId="{4D9CDF5E-8540-444D-9DEC-1BACE7CBDF29}"/>
    <dgm:cxn modelId="{11A40642-B370-4A15-9E0E-DAB6A42CC092}" srcId="{B522DB4F-5343-4F5C-B307-39A80AD90C43}" destId="{A00AC416-8DEA-4B9E-BC81-E25ECB7B2B5E}" srcOrd="4" destOrd="0" parTransId="{A57431AD-A49E-4C69-8566-93BF5654508F}" sibTransId="{D24D5192-B8F0-488B-9CF8-2516D35E823F}"/>
    <dgm:cxn modelId="{D1DDCEB2-68BD-4F9B-8CC4-D220EE4BCEFA}" srcId="{06B560DF-2DD3-4B2E-B9A2-2FEC26D8212D}" destId="{B522DB4F-5343-4F5C-B307-39A80AD90C43}" srcOrd="1" destOrd="0" parTransId="{D73C0D64-4956-4261-8BED-D555989B62C6}" sibTransId="{C0563AC8-C18C-4640-BCBD-25D6D8CCB2E8}"/>
    <dgm:cxn modelId="{56167C72-3941-4683-A972-8AA575FF3812}" srcId="{B522DB4F-5343-4F5C-B307-39A80AD90C43}" destId="{BA6AA29D-74D2-488A-9CE1-EF8875C043C8}" srcOrd="3" destOrd="0" parTransId="{593ED8E8-16D9-4DBD-83EF-50ABC3DCF6EC}" sibTransId="{869AACB7-DAA3-46A7-A221-3AF8AE8A7F97}"/>
    <dgm:cxn modelId="{C3FDB4F9-C09D-4C31-A59C-78466502B797}" type="presOf" srcId="{869AACB7-DAA3-46A7-A221-3AF8AE8A7F97}" destId="{AB6D5478-272B-488B-A8EF-09691863FC54}" srcOrd="0" destOrd="0" presId="urn:microsoft.com/office/officeart/2005/8/layout/lProcess1"/>
    <dgm:cxn modelId="{897FBDA6-F436-4C6C-B940-E94B20870A7A}" type="presOf" srcId="{8BD0BEFF-3AFB-4212-872D-E7EB4022352C}" destId="{1744E8BE-09C0-4E1E-AB19-2594ABF0AB25}" srcOrd="0" destOrd="0" presId="urn:microsoft.com/office/officeart/2005/8/layout/lProcess1"/>
    <dgm:cxn modelId="{C5A8A16B-EA7C-47D7-8ED5-90543664D3F9}" type="presOf" srcId="{DD91339C-5173-4522-A907-B2408432BD3D}" destId="{2EDBA915-3E17-4E49-A8D5-9945DFCE860B}" srcOrd="0" destOrd="0" presId="urn:microsoft.com/office/officeart/2005/8/layout/lProcess1"/>
    <dgm:cxn modelId="{A8F7B5DB-2410-460E-8AE3-7C5ABA712F30}" srcId="{BEAFD350-172D-488D-A3D9-E66F095EB543}" destId="{1614E21E-35EA-4199-9D90-C8D43B04798F}" srcOrd="1" destOrd="0" parTransId="{FCED9D83-B2FF-4DCC-A68D-9953A85F2267}" sibTransId="{DD91339C-5173-4522-A907-B2408432BD3D}"/>
    <dgm:cxn modelId="{17729E84-8601-4E3F-9259-F8225AF4C863}" type="presOf" srcId="{1614E21E-35EA-4199-9D90-C8D43B04798F}" destId="{A9D013F2-5292-461D-9F10-686A129E9EBC}" srcOrd="0" destOrd="0" presId="urn:microsoft.com/office/officeart/2005/8/layout/lProcess1"/>
    <dgm:cxn modelId="{25E9A233-124A-469C-B65C-C1B525C67913}" type="presOf" srcId="{94E2564F-B875-4422-B9F9-FCA1D5CAE6CD}" destId="{684D92B3-D0E3-460A-87C7-5A266A02E2CD}" srcOrd="0" destOrd="0" presId="urn:microsoft.com/office/officeart/2005/8/layout/lProcess1"/>
    <dgm:cxn modelId="{F42569BD-3F7E-479D-A2FE-D2AEBC6F919C}" type="presOf" srcId="{BA6AA29D-74D2-488A-9CE1-EF8875C043C8}" destId="{2D2D6E86-E23E-45FE-B3A3-7423027759C5}" srcOrd="0" destOrd="0" presId="urn:microsoft.com/office/officeart/2005/8/layout/lProcess1"/>
    <dgm:cxn modelId="{1326CC8C-A14E-4AE2-823B-AB60D47DD45A}" type="presOf" srcId="{B4B4DCD8-9D1F-4542-A109-7D19DBA087E9}" destId="{EC7F4316-FF6D-4963-AA75-9085F458AFEC}" srcOrd="0" destOrd="0" presId="urn:microsoft.com/office/officeart/2005/8/layout/lProcess1"/>
    <dgm:cxn modelId="{7824264C-30D3-4D05-99B3-BCA5A1ACAC8C}" type="presOf" srcId="{DB359A20-9EDF-4CB6-856E-3085B1B7F9D3}" destId="{F5FA63B2-3B11-49B1-929D-6A252C40C789}" srcOrd="0" destOrd="0" presId="urn:microsoft.com/office/officeart/2005/8/layout/lProcess1"/>
    <dgm:cxn modelId="{B395E383-1B0A-46A5-83FD-C4E5D0DC7A2A}" srcId="{B522DB4F-5343-4F5C-B307-39A80AD90C43}" destId="{634A8ABB-1E86-4C2E-8BE0-E45BED25522E}" srcOrd="0" destOrd="0" parTransId="{18F491D6-4412-45F0-8D61-E33F7EEB8B53}" sibTransId="{A01A1C51-A408-485D-8ECC-B725197BFC6D}"/>
    <dgm:cxn modelId="{D3AED944-0466-4226-896C-7BBC846BD3E6}" srcId="{B522DB4F-5343-4F5C-B307-39A80AD90C43}" destId="{94E2564F-B875-4422-B9F9-FCA1D5CAE6CD}" srcOrd="1" destOrd="0" parTransId="{BA64FAED-80FD-4C41-9FE1-EB7D72FE3D7A}" sibTransId="{31BEB5E4-962D-41A4-928E-8BA98B01075F}"/>
    <dgm:cxn modelId="{08ACD3F7-99B9-45DE-BFA0-FBD399006E96}" type="presOf" srcId="{75F0216E-0805-4629-9A8E-E2211653A2E9}" destId="{A4918264-93C2-42C7-A914-09B83496D0B6}" srcOrd="0" destOrd="0" presId="urn:microsoft.com/office/officeart/2005/8/layout/lProcess1"/>
    <dgm:cxn modelId="{7F709641-33F4-41EE-A174-E87242221049}" type="presOf" srcId="{36B93257-C806-4C24-979B-46684CFAF1D6}" destId="{E70EBCBB-6278-45FB-BAF0-E1493451BFFE}" srcOrd="0" destOrd="0" presId="urn:microsoft.com/office/officeart/2005/8/layout/lProcess1"/>
    <dgm:cxn modelId="{2BCCFA13-4924-4DF4-AFF4-B5975A9D2E1A}" type="presOf" srcId="{06B560DF-2DD3-4B2E-B9A2-2FEC26D8212D}" destId="{EF006774-27B7-4F78-81EF-23A625B44497}" srcOrd="0" destOrd="0" presId="urn:microsoft.com/office/officeart/2005/8/layout/lProcess1"/>
    <dgm:cxn modelId="{C92B7BBD-84B7-4211-A4DA-1B581858609D}" type="presOf" srcId="{634A8ABB-1E86-4C2E-8BE0-E45BED25522E}" destId="{3413C20C-5FEB-43D7-AD9A-1934D59FEFE8}" srcOrd="0" destOrd="0" presId="urn:microsoft.com/office/officeart/2005/8/layout/lProcess1"/>
    <dgm:cxn modelId="{D187BE78-F82A-46D0-8600-6F3CDEF756F7}" type="presOf" srcId="{C61E7E07-8A29-4026-ADF0-0BB698851FE9}" destId="{C1A5360D-F936-4900-8EBD-058B67BBE76F}" srcOrd="0" destOrd="0" presId="urn:microsoft.com/office/officeart/2005/8/layout/lProcess1"/>
    <dgm:cxn modelId="{5F7EF36A-08BF-4CF9-AF81-1771E862E14F}" type="presOf" srcId="{FAAADFC9-EF30-4DF4-8F89-05E235D507C5}" destId="{5E871626-9500-4F72-BCA2-85B3623CEB6B}" srcOrd="0" destOrd="0" presId="urn:microsoft.com/office/officeart/2005/8/layout/lProcess1"/>
    <dgm:cxn modelId="{9B54DEF2-6553-4129-80FD-97A5CBCF041A}" type="presOf" srcId="{BEAFD350-172D-488D-A3D9-E66F095EB543}" destId="{5AE13005-880B-4931-9FA7-019AE1967AC1}" srcOrd="0" destOrd="0" presId="urn:microsoft.com/office/officeart/2005/8/layout/lProcess1"/>
    <dgm:cxn modelId="{B754F43E-E6ED-4CE9-BFBF-E007C3EFDC47}" type="presOf" srcId="{74312013-4E36-4878-AF48-2F8CF4316EE7}" destId="{FF858BDE-5462-4D5D-A145-FC7CA4E65402}" srcOrd="0" destOrd="0" presId="urn:microsoft.com/office/officeart/2005/8/layout/lProcess1"/>
    <dgm:cxn modelId="{6C0822EC-7B4A-4BC7-A1A2-D547DF9E22D2}" srcId="{BEAFD350-172D-488D-A3D9-E66F095EB543}" destId="{75F0216E-0805-4629-9A8E-E2211653A2E9}" srcOrd="2" destOrd="0" parTransId="{FE972907-7AAA-4B77-BCFF-A59728E332FA}" sibTransId="{B4B4DCD8-9D1F-4542-A109-7D19DBA087E9}"/>
    <dgm:cxn modelId="{09BFBA5A-3704-4400-B82D-6E6400B41747}" type="presOf" srcId="{31BEB5E4-962D-41A4-928E-8BA98B01075F}" destId="{AC51F0EF-59A9-45FE-9FB7-E1EBE2DF1D50}" srcOrd="0" destOrd="0" presId="urn:microsoft.com/office/officeart/2005/8/layout/lProcess1"/>
    <dgm:cxn modelId="{DA3A53F6-91F1-4339-8BA3-8EDB4A4A6C03}" srcId="{BEAFD350-172D-488D-A3D9-E66F095EB543}" destId="{FAAADFC9-EF30-4DF4-8F89-05E235D507C5}" srcOrd="0" destOrd="0" parTransId="{74312013-4E36-4878-AF48-2F8CF4316EE7}" sibTransId="{928C35CE-14DD-411E-B050-ADA3E3F142BA}"/>
    <dgm:cxn modelId="{AD9FB921-E6B2-4443-9EC1-0813B4603C5E}" srcId="{B522DB4F-5343-4F5C-B307-39A80AD90C43}" destId="{36B93257-C806-4C24-979B-46684CFAF1D6}" srcOrd="2" destOrd="0" parTransId="{90054CB1-D1FD-4E3D-A425-BD6577BAB5FE}" sibTransId="{C61E7E07-8A29-4026-ADF0-0BB698851FE9}"/>
    <dgm:cxn modelId="{725AF0DC-ED59-4552-84F6-77B13DA028F0}" type="presOf" srcId="{566BA224-D4FA-435A-9022-2CBC24710651}" destId="{D17FBD9B-FA0A-48F4-9302-88828717D6A6}" srcOrd="0" destOrd="0" presId="urn:microsoft.com/office/officeart/2005/8/layout/lProcess1"/>
    <dgm:cxn modelId="{48186D5B-AD47-4651-9F29-21B394653890}" type="presOf" srcId="{B522DB4F-5343-4F5C-B307-39A80AD90C43}" destId="{98FC10FD-B610-4261-B476-2453C98AA1A9}" srcOrd="0" destOrd="0" presId="urn:microsoft.com/office/officeart/2005/8/layout/lProcess1"/>
    <dgm:cxn modelId="{EEF46EC0-E729-42F4-BA12-FF9A5341E205}" type="presOf" srcId="{A01A1C51-A408-485D-8ECC-B725197BFC6D}" destId="{34E759E2-56D0-40C6-9CDB-F182E4B4774D}" srcOrd="0" destOrd="0" presId="urn:microsoft.com/office/officeart/2005/8/layout/lProcess1"/>
    <dgm:cxn modelId="{058EB322-7087-407F-85B6-0DAD8748C1C6}" type="presParOf" srcId="{EF006774-27B7-4F78-81EF-23A625B44497}" destId="{F28DF4D0-866B-49C6-A853-27E544663CD4}" srcOrd="0" destOrd="0" presId="urn:microsoft.com/office/officeart/2005/8/layout/lProcess1"/>
    <dgm:cxn modelId="{8FAD50AC-0CF8-48D7-907A-C8D6AF54397E}" type="presParOf" srcId="{F28DF4D0-866B-49C6-A853-27E544663CD4}" destId="{5AE13005-880B-4931-9FA7-019AE1967AC1}" srcOrd="0" destOrd="0" presId="urn:microsoft.com/office/officeart/2005/8/layout/lProcess1"/>
    <dgm:cxn modelId="{742D94E3-536B-4AD7-904D-6F9D413D20E3}" type="presParOf" srcId="{F28DF4D0-866B-49C6-A853-27E544663CD4}" destId="{FF858BDE-5462-4D5D-A145-FC7CA4E65402}" srcOrd="1" destOrd="0" presId="urn:microsoft.com/office/officeart/2005/8/layout/lProcess1"/>
    <dgm:cxn modelId="{069FFC32-D4DB-4505-8C26-F065B67F5857}" type="presParOf" srcId="{F28DF4D0-866B-49C6-A853-27E544663CD4}" destId="{5E871626-9500-4F72-BCA2-85B3623CEB6B}" srcOrd="2" destOrd="0" presId="urn:microsoft.com/office/officeart/2005/8/layout/lProcess1"/>
    <dgm:cxn modelId="{E65789CC-32E9-4356-8335-09050A82C584}" type="presParOf" srcId="{F28DF4D0-866B-49C6-A853-27E544663CD4}" destId="{71293B68-B141-4F35-8795-73E8671C1CA7}" srcOrd="3" destOrd="0" presId="urn:microsoft.com/office/officeart/2005/8/layout/lProcess1"/>
    <dgm:cxn modelId="{182BC10A-F5D0-410F-8CFE-242F61243341}" type="presParOf" srcId="{F28DF4D0-866B-49C6-A853-27E544663CD4}" destId="{A9D013F2-5292-461D-9F10-686A129E9EBC}" srcOrd="4" destOrd="0" presId="urn:microsoft.com/office/officeart/2005/8/layout/lProcess1"/>
    <dgm:cxn modelId="{209E1A73-EC79-4751-9968-6327A37791F8}" type="presParOf" srcId="{F28DF4D0-866B-49C6-A853-27E544663CD4}" destId="{2EDBA915-3E17-4E49-A8D5-9945DFCE860B}" srcOrd="5" destOrd="0" presId="urn:microsoft.com/office/officeart/2005/8/layout/lProcess1"/>
    <dgm:cxn modelId="{AAFB3F28-68F1-4AC3-82FF-4E6440B069F7}" type="presParOf" srcId="{F28DF4D0-866B-49C6-A853-27E544663CD4}" destId="{A4918264-93C2-42C7-A914-09B83496D0B6}" srcOrd="6" destOrd="0" presId="urn:microsoft.com/office/officeart/2005/8/layout/lProcess1"/>
    <dgm:cxn modelId="{7CC199B4-8ACC-43D8-B008-8DB1BFA24613}" type="presParOf" srcId="{F28DF4D0-866B-49C6-A853-27E544663CD4}" destId="{EC7F4316-FF6D-4963-AA75-9085F458AFEC}" srcOrd="7" destOrd="0" presId="urn:microsoft.com/office/officeart/2005/8/layout/lProcess1"/>
    <dgm:cxn modelId="{E53A1634-BADB-4C11-A44C-0EF412FB1990}" type="presParOf" srcId="{F28DF4D0-866B-49C6-A853-27E544663CD4}" destId="{D17FBD9B-FA0A-48F4-9302-88828717D6A6}" srcOrd="8" destOrd="0" presId="urn:microsoft.com/office/officeart/2005/8/layout/lProcess1"/>
    <dgm:cxn modelId="{6F94CD33-F951-406F-B4A5-73F535FF132A}" type="presParOf" srcId="{F28DF4D0-866B-49C6-A853-27E544663CD4}" destId="{F5FA63B2-3B11-49B1-929D-6A252C40C789}" srcOrd="9" destOrd="0" presId="urn:microsoft.com/office/officeart/2005/8/layout/lProcess1"/>
    <dgm:cxn modelId="{2FD0D53F-158B-4C2E-A105-17B175B04F49}" type="presParOf" srcId="{F28DF4D0-866B-49C6-A853-27E544663CD4}" destId="{1744E8BE-09C0-4E1E-AB19-2594ABF0AB25}" srcOrd="10" destOrd="0" presId="urn:microsoft.com/office/officeart/2005/8/layout/lProcess1"/>
    <dgm:cxn modelId="{7EB72884-A768-45D4-B654-2E8DF0EDDE53}" type="presParOf" srcId="{EF006774-27B7-4F78-81EF-23A625B44497}" destId="{FB1B6CB0-39FE-4E35-9F38-549C03201590}" srcOrd="1" destOrd="0" presId="urn:microsoft.com/office/officeart/2005/8/layout/lProcess1"/>
    <dgm:cxn modelId="{0A258695-3DD2-4E80-B343-EEE8106A6BF6}" type="presParOf" srcId="{EF006774-27B7-4F78-81EF-23A625B44497}" destId="{904EADA4-1D57-4633-AB2D-EAED0EAB283A}" srcOrd="2" destOrd="0" presId="urn:microsoft.com/office/officeart/2005/8/layout/lProcess1"/>
    <dgm:cxn modelId="{3C8B9E3E-D842-4E64-83CF-FE7CCBA8032A}" type="presParOf" srcId="{904EADA4-1D57-4633-AB2D-EAED0EAB283A}" destId="{98FC10FD-B610-4261-B476-2453C98AA1A9}" srcOrd="0" destOrd="0" presId="urn:microsoft.com/office/officeart/2005/8/layout/lProcess1"/>
    <dgm:cxn modelId="{954FE8CB-5484-4E81-8A50-D59A5CD3F216}" type="presParOf" srcId="{904EADA4-1D57-4633-AB2D-EAED0EAB283A}" destId="{9F8B21A0-FA44-46B1-A235-C48CDE5C6951}" srcOrd="1" destOrd="0" presId="urn:microsoft.com/office/officeart/2005/8/layout/lProcess1"/>
    <dgm:cxn modelId="{4719FB1F-BA6D-4975-88C3-26A9523BAFA3}" type="presParOf" srcId="{904EADA4-1D57-4633-AB2D-EAED0EAB283A}" destId="{3413C20C-5FEB-43D7-AD9A-1934D59FEFE8}" srcOrd="2" destOrd="0" presId="urn:microsoft.com/office/officeart/2005/8/layout/lProcess1"/>
    <dgm:cxn modelId="{C97DBA7F-B0C1-4A48-A64C-0B7471EEDBA0}" type="presParOf" srcId="{904EADA4-1D57-4633-AB2D-EAED0EAB283A}" destId="{34E759E2-56D0-40C6-9CDB-F182E4B4774D}" srcOrd="3" destOrd="0" presId="urn:microsoft.com/office/officeart/2005/8/layout/lProcess1"/>
    <dgm:cxn modelId="{74A8F4D6-F166-4262-B3F4-9FF959EAAC09}" type="presParOf" srcId="{904EADA4-1D57-4633-AB2D-EAED0EAB283A}" destId="{684D92B3-D0E3-460A-87C7-5A266A02E2CD}" srcOrd="4" destOrd="0" presId="urn:microsoft.com/office/officeart/2005/8/layout/lProcess1"/>
    <dgm:cxn modelId="{1C129AAC-20A7-41DE-A8C6-AF7E634FCA3D}" type="presParOf" srcId="{904EADA4-1D57-4633-AB2D-EAED0EAB283A}" destId="{AC51F0EF-59A9-45FE-9FB7-E1EBE2DF1D50}" srcOrd="5" destOrd="0" presId="urn:microsoft.com/office/officeart/2005/8/layout/lProcess1"/>
    <dgm:cxn modelId="{D7E6A4B1-470D-434D-953B-F6E586368A5C}" type="presParOf" srcId="{904EADA4-1D57-4633-AB2D-EAED0EAB283A}" destId="{E70EBCBB-6278-45FB-BAF0-E1493451BFFE}" srcOrd="6" destOrd="0" presId="urn:microsoft.com/office/officeart/2005/8/layout/lProcess1"/>
    <dgm:cxn modelId="{7A27F8C5-A470-4AA1-8552-5A12980B285E}" type="presParOf" srcId="{904EADA4-1D57-4633-AB2D-EAED0EAB283A}" destId="{C1A5360D-F936-4900-8EBD-058B67BBE76F}" srcOrd="7" destOrd="0" presId="urn:microsoft.com/office/officeart/2005/8/layout/lProcess1"/>
    <dgm:cxn modelId="{1085E960-DB85-4855-8D1C-29DFA1223C34}" type="presParOf" srcId="{904EADA4-1D57-4633-AB2D-EAED0EAB283A}" destId="{2D2D6E86-E23E-45FE-B3A3-7423027759C5}" srcOrd="8" destOrd="0" presId="urn:microsoft.com/office/officeart/2005/8/layout/lProcess1"/>
    <dgm:cxn modelId="{CC56AD09-F969-417B-88FA-45DFEB3461EA}" type="presParOf" srcId="{904EADA4-1D57-4633-AB2D-EAED0EAB283A}" destId="{AB6D5478-272B-488B-A8EF-09691863FC54}" srcOrd="9" destOrd="0" presId="urn:microsoft.com/office/officeart/2005/8/layout/lProcess1"/>
    <dgm:cxn modelId="{16D19975-116F-4F05-A205-EE48936DCF3A}" type="presParOf" srcId="{904EADA4-1D57-4633-AB2D-EAED0EAB283A}" destId="{117AEF0F-65F3-48A1-8DCE-B7C8707BE4D4}" srcOrd="10" destOrd="0" presId="urn:microsoft.com/office/officeart/2005/8/layout/l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63560-B789-4812-8614-0A78D1BFE8A4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183D2-2DD1-4867-8E08-D93F5DB2F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75B3C-C1A4-40F1-8F8D-DA1F83916CAD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C3337-3368-482F-9366-8C999E6C8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C3337-3368-482F-9366-8C999E6C889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43D8-5420-402C-9A8A-011D35806693}" type="datetimeFigureOut">
              <a:rPr lang="en-US" smtClean="0"/>
              <a:pPr/>
              <a:t>9/18/2008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3810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57200" y="3810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304800" y="228600"/>
            <a:ext cx="8534400" cy="1676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What are some of the questions the HLC team members might ask regarding 3B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0574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How does the institution support  effective teaching by Adjunct Faculty?</a:t>
            </a:r>
          </a:p>
          <a:p>
            <a:pPr algn="ctr"/>
            <a:r>
              <a:rPr lang="en-US" sz="3200" dirty="0" smtClean="0"/>
              <a:t>Whom and how do we hire?</a:t>
            </a:r>
          </a:p>
          <a:p>
            <a:pPr algn="ctr"/>
            <a:r>
              <a:rPr lang="en-US" sz="3200" dirty="0" smtClean="0"/>
              <a:t>Do we have a mentoring program for adjuncts?</a:t>
            </a:r>
          </a:p>
          <a:p>
            <a:pPr algn="ctr"/>
            <a:r>
              <a:rPr lang="en-US" sz="3200" dirty="0" smtClean="0"/>
              <a:t>Do we have profession development</a:t>
            </a:r>
          </a:p>
          <a:p>
            <a:pPr algn="ctr"/>
            <a:r>
              <a:rPr lang="en-US" sz="3200" dirty="0" smtClean="0"/>
              <a:t>for adjuncts?</a:t>
            </a:r>
          </a:p>
          <a:p>
            <a:pPr algn="ctr"/>
            <a:r>
              <a:rPr lang="en-US" sz="3200" dirty="0" smtClean="0"/>
              <a:t>Do we have any sort of recognition programs</a:t>
            </a:r>
          </a:p>
          <a:p>
            <a:pPr algn="ctr"/>
            <a:r>
              <a:rPr lang="en-US" sz="3200" dirty="0" smtClean="0"/>
              <a:t>or activities for adjuncts?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Is the faculty involved in curriculum development?</a:t>
            </a:r>
          </a:p>
          <a:p>
            <a:pPr algn="ctr">
              <a:buNone/>
            </a:pPr>
            <a:r>
              <a:rPr lang="en-US" dirty="0" smtClean="0"/>
              <a:t>New Courses and Programs</a:t>
            </a:r>
          </a:p>
          <a:p>
            <a:pPr algn="ctr">
              <a:buNone/>
            </a:pPr>
            <a:r>
              <a:rPr lang="en-US" dirty="0" smtClean="0"/>
              <a:t>Improved strategies for instruction</a:t>
            </a:r>
          </a:p>
          <a:p>
            <a:pPr algn="ctr">
              <a:buNone/>
            </a:pPr>
            <a:r>
              <a:rPr lang="en-US" dirty="0" smtClean="0"/>
              <a:t>New content and </a:t>
            </a:r>
            <a:r>
              <a:rPr lang="en-US" dirty="0" smtClean="0"/>
              <a:t>methodology/technology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Course and program level </a:t>
            </a:r>
            <a:r>
              <a:rPr lang="en-US" u="sng" dirty="0" smtClean="0">
                <a:solidFill>
                  <a:srgbClr val="FF0000"/>
                </a:solidFill>
              </a:rPr>
              <a:t>assessment</a:t>
            </a:r>
          </a:p>
          <a:p>
            <a:pPr algn="ctr">
              <a:buNone/>
            </a:pPr>
            <a:r>
              <a:rPr lang="en-US" dirty="0" smtClean="0"/>
              <a:t>Improving General Education at </a:t>
            </a:r>
            <a:r>
              <a:rPr lang="en-US" dirty="0" err="1" smtClean="0"/>
              <a:t>Ozarka</a:t>
            </a:r>
            <a:endParaRPr lang="en-US" dirty="0" smtClean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18288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are some of the questions the HLC team members might ask regarding 3B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Is the institution meeting its general education goals and objects?</a:t>
            </a:r>
          </a:p>
          <a:p>
            <a:pPr algn="ctr">
              <a:buNone/>
            </a:pPr>
            <a:r>
              <a:rPr lang="en-US" sz="1200" dirty="0" smtClean="0"/>
              <a:t>	</a:t>
            </a:r>
            <a:endParaRPr lang="en-US" sz="1100" dirty="0" smtClean="0"/>
          </a:p>
          <a:p>
            <a:pPr algn="ctr">
              <a:buNone/>
            </a:pPr>
            <a:r>
              <a:rPr lang="en-US" dirty="0" smtClean="0"/>
              <a:t>	Are they being met system wide and systematically?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dirty="0" smtClean="0"/>
              <a:t>	Can we document it?  In what courses and in what ways?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799"/>
            <a:ext cx="8229600" cy="1715729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are some of the questions the HLC team members might ask regarding 3B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105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How is the institution engaging student stakeholders in the teaching/learning process?</a:t>
            </a:r>
          </a:p>
          <a:p>
            <a:pPr algn="ctr">
              <a:buNone/>
            </a:pPr>
            <a:r>
              <a:rPr lang="en-US" dirty="0" smtClean="0"/>
              <a:t>Active learning, service learning, </a:t>
            </a:r>
          </a:p>
          <a:p>
            <a:pPr algn="ctr">
              <a:buNone/>
            </a:pPr>
            <a:r>
              <a:rPr lang="en-US" dirty="0" smtClean="0"/>
              <a:t>mentoring, tutoring, volunteerism, retention</a:t>
            </a:r>
          </a:p>
          <a:p>
            <a:pPr algn="ctr">
              <a:buNone/>
            </a:pPr>
            <a:r>
              <a:rPr lang="en-US" dirty="0" smtClean="0"/>
              <a:t>	Are there students on the various committees?</a:t>
            </a:r>
          </a:p>
          <a:p>
            <a:pPr algn="ctr">
              <a:buNone/>
            </a:pPr>
            <a:r>
              <a:rPr lang="en-US" sz="1400" dirty="0" smtClean="0"/>
              <a:t>	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How is the institution engaging community members as stakeholders in the teaching/learning process? </a:t>
            </a:r>
          </a:p>
          <a:p>
            <a:pPr algn="ctr">
              <a:buNone/>
            </a:pPr>
            <a:r>
              <a:rPr lang="en-US" dirty="0" smtClean="0"/>
              <a:t>Active learning, service learning, </a:t>
            </a:r>
          </a:p>
          <a:p>
            <a:pPr algn="ctr">
              <a:buNone/>
            </a:pPr>
            <a:r>
              <a:rPr lang="en-US" dirty="0" smtClean="0"/>
              <a:t>mentoring, tutoring, volunteerism, retention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/>
              <a:t>	Are there community members on the various committees?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15240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4102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Assessment Calendar	</a:t>
            </a:r>
          </a:p>
          <a:p>
            <a:pPr algn="ctr">
              <a:buNone/>
            </a:pPr>
            <a:r>
              <a:rPr lang="en-US" dirty="0" smtClean="0"/>
              <a:t>The Strategic Planning Process</a:t>
            </a:r>
          </a:p>
          <a:p>
            <a:pPr algn="ctr">
              <a:buNone/>
            </a:pPr>
            <a:r>
              <a:rPr lang="en-US" dirty="0" smtClean="0"/>
              <a:t>The Instructional Council</a:t>
            </a:r>
          </a:p>
          <a:p>
            <a:pPr algn="ctr">
              <a:buNone/>
            </a:pPr>
            <a:r>
              <a:rPr lang="en-US" dirty="0" smtClean="0"/>
              <a:t>V. P. A. A. Office</a:t>
            </a:r>
          </a:p>
          <a:p>
            <a:pPr algn="ctr">
              <a:buNone/>
            </a:pPr>
            <a:r>
              <a:rPr lang="en-US" dirty="0" smtClean="0"/>
              <a:t>Professional Development Committee</a:t>
            </a:r>
          </a:p>
          <a:p>
            <a:pPr algn="ctr">
              <a:buNone/>
            </a:pPr>
            <a:r>
              <a:rPr lang="en-US" dirty="0" smtClean="0"/>
              <a:t>Curriculum Committee</a:t>
            </a:r>
          </a:p>
          <a:p>
            <a:pPr algn="ctr">
              <a:buNone/>
            </a:pPr>
            <a:r>
              <a:rPr lang="en-US" dirty="0" smtClean="0"/>
              <a:t>College Effectiveness Committee</a:t>
            </a:r>
          </a:p>
          <a:p>
            <a:pPr algn="ctr">
              <a:buNone/>
            </a:pPr>
            <a:r>
              <a:rPr lang="en-US" dirty="0" smtClean="0"/>
              <a:t>Divisional Program and Course Planning and Assessment Logs</a:t>
            </a:r>
          </a:p>
          <a:p>
            <a:pPr algn="ctr">
              <a:buNone/>
            </a:pPr>
            <a:r>
              <a:rPr lang="en-US" dirty="0" smtClean="0"/>
              <a:t>Divisional Professional Development Plans and Reports</a:t>
            </a:r>
          </a:p>
          <a:p>
            <a:pPr algn="ctr">
              <a:buNone/>
            </a:pPr>
            <a:r>
              <a:rPr lang="en-US" dirty="0" smtClean="0"/>
              <a:t>Trio, Perkins, Career Pathways, and Student Success Programs</a:t>
            </a:r>
          </a:p>
          <a:p>
            <a:pPr algn="ctr">
              <a:buNone/>
            </a:pPr>
            <a:r>
              <a:rPr lang="en-US" dirty="0" smtClean="0"/>
              <a:t>General Education Assessment Data</a:t>
            </a:r>
          </a:p>
          <a:p>
            <a:pPr algn="ctr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Faculty, Staff, Students, and Community Members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152400"/>
            <a:ext cx="8229600" cy="16002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Where can we go to answer these questions?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257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Ozarka</a:t>
            </a:r>
            <a:r>
              <a:rPr lang="en-US" dirty="0" smtClean="0">
                <a:solidFill>
                  <a:srgbClr val="FF0000"/>
                </a:solidFill>
              </a:rPr>
              <a:t> College is doing a good job providing a rich learning environment for our community, but:</a:t>
            </a:r>
            <a:endParaRPr lang="en-US" sz="9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sz="900" dirty="0" smtClean="0"/>
          </a:p>
          <a:p>
            <a:pPr algn="ctr">
              <a:buNone/>
            </a:pPr>
            <a:r>
              <a:rPr lang="en-US" dirty="0" smtClean="0"/>
              <a:t>Can we document the evidence of our teaching/learning success in a systematic and system wide fashion?</a:t>
            </a:r>
          </a:p>
          <a:p>
            <a:pPr algn="ctr">
              <a:buNone/>
            </a:pPr>
            <a:r>
              <a:rPr lang="en-US" dirty="0" smtClean="0"/>
              <a:t>Are we meeting the teaching/learning challenge presented by the lack of diversity in our service area?</a:t>
            </a:r>
          </a:p>
          <a:p>
            <a:pPr algn="ctr">
              <a:buNone/>
            </a:pPr>
            <a:r>
              <a:rPr lang="en-US" dirty="0" smtClean="0"/>
              <a:t>Can we prove we are meeting our general education</a:t>
            </a:r>
          </a:p>
          <a:p>
            <a:pPr algn="ctr">
              <a:buNone/>
            </a:pPr>
            <a:r>
              <a:rPr lang="en-US" dirty="0" smtClean="0"/>
              <a:t>goals and objectives?</a:t>
            </a:r>
          </a:p>
          <a:p>
            <a:pPr algn="ctr">
              <a:buNone/>
            </a:pPr>
            <a:r>
              <a:rPr lang="en-US" dirty="0" smtClean="0"/>
              <a:t>What more can we do to improve </a:t>
            </a:r>
            <a:r>
              <a:rPr lang="en-US" smtClean="0"/>
              <a:t>teaching/learning for </a:t>
            </a:r>
            <a:r>
              <a:rPr lang="en-US" dirty="0" smtClean="0"/>
              <a:t>a service area facing economic and educational challenges?</a:t>
            </a:r>
          </a:p>
          <a:p>
            <a:pPr algn="ctr">
              <a:buNone/>
            </a:pPr>
            <a:r>
              <a:rPr lang="en-US" dirty="0" smtClean="0"/>
              <a:t>Are we prepared to meet the educational, financial,</a:t>
            </a:r>
          </a:p>
          <a:p>
            <a:pPr algn="ctr">
              <a:buNone/>
            </a:pPr>
            <a:r>
              <a:rPr lang="en-US" dirty="0" smtClean="0"/>
              <a:t>and physical demands of our growth?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152400"/>
            <a:ext cx="8229600" cy="1371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chemeClr val="bg1"/>
                </a:solidFill>
              </a:rPr>
              <a:t>The Challenges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839200" cy="495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owchart: Off-page Connector 4"/>
          <p:cNvSpPr/>
          <p:nvPr/>
        </p:nvSpPr>
        <p:spPr>
          <a:xfrm>
            <a:off x="457200" y="152400"/>
            <a:ext cx="8229600" cy="1295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Criteria 3 and Core Components related to Student Learning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owchart: Off-page Connector 4"/>
          <p:cNvSpPr/>
          <p:nvPr/>
        </p:nvSpPr>
        <p:spPr>
          <a:xfrm>
            <a:off x="457200" y="152400"/>
            <a:ext cx="8229600" cy="1295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000" dirty="0" smtClean="0"/>
              <a:t>3B --  The organization values and supports effective teaching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609600" y="228600"/>
          <a:ext cx="10287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E13005-880B-4931-9FA7-019AE1967A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5AE13005-880B-4931-9FA7-019AE1967A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FC10FD-B610-4261-B476-2453C98AA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98FC10FD-B610-4261-B476-2453C98AA1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858BDE-5462-4D5D-A145-FC7CA4E65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FF858BDE-5462-4D5D-A145-FC7CA4E654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871626-9500-4F72-BCA2-85B3623CE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5E871626-9500-4F72-BCA2-85B3623CE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293B68-B141-4F35-8795-73E8671C1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71293B68-B141-4F35-8795-73E8671C1C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D013F2-5292-461D-9F10-686A129E9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graphicEl>
                                              <a:dgm id="{A9D013F2-5292-461D-9F10-686A129E9E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DBA915-3E17-4E49-A8D5-9945DFCE86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2EDBA915-3E17-4E49-A8D5-9945DFCE86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918264-93C2-42C7-A914-09B83496D0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A4918264-93C2-42C7-A914-09B83496D0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7F4316-FF6D-4963-AA75-9085F458AF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EC7F4316-FF6D-4963-AA75-9085F458AF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7FBD9B-FA0A-48F4-9302-88828717D6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D17FBD9B-FA0A-48F4-9302-88828717D6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FA63B2-3B11-49B1-929D-6A252C40C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F5FA63B2-3B11-49B1-929D-6A252C40C7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44E8BE-09C0-4E1E-AB19-2594ABF0AB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1744E8BE-09C0-4E1E-AB19-2594ABF0AB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8B21A0-FA44-46B1-A235-C48CDE5C69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graphicEl>
                                              <a:dgm id="{9F8B21A0-FA44-46B1-A235-C48CDE5C69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13C20C-5FEB-43D7-AD9A-1934D59FE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3413C20C-5FEB-43D7-AD9A-1934D59FEF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E759E2-56D0-40C6-9CDB-F182E4B477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34E759E2-56D0-40C6-9CDB-F182E4B477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4D92B3-D0E3-460A-87C7-5A266A02E2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">
                                            <p:graphicEl>
                                              <a:dgm id="{684D92B3-D0E3-460A-87C7-5A266A02E2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51F0EF-59A9-45FE-9FB7-E1EBE2DF1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graphicEl>
                                              <a:dgm id="{AC51F0EF-59A9-45FE-9FB7-E1EBE2DF1D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0EBCBB-6278-45FB-BAF0-E1493451B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>
                                            <p:graphicEl>
                                              <a:dgm id="{E70EBCBB-6278-45FB-BAF0-E1493451B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A5360D-F936-4900-8EBD-058B67BBE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graphicEl>
                                              <a:dgm id="{C1A5360D-F936-4900-8EBD-058B67BBE7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2D6E86-E23E-45FE-B3A3-742302775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">
                                            <p:graphicEl>
                                              <a:dgm id="{2D2D6E86-E23E-45FE-B3A3-742302775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6D5478-272B-488B-A8EF-09691863FC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graphicEl>
                                              <a:dgm id="{AB6D5478-272B-488B-A8EF-09691863FC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7AEF0F-65F3-48A1-8DCE-B7C8707BE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graphicEl>
                                              <a:dgm id="{117AEF0F-65F3-48A1-8DCE-B7C8707BE4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6783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We are not trying to answers these</a:t>
            </a:r>
          </a:p>
          <a:p>
            <a:pPr algn="ctr">
              <a:buNone/>
            </a:pPr>
            <a:r>
              <a:rPr lang="en-US" dirty="0" smtClean="0"/>
              <a:t>questions today.</a:t>
            </a:r>
          </a:p>
          <a:p>
            <a:pPr algn="ctr">
              <a:buNone/>
            </a:pPr>
            <a:r>
              <a:rPr lang="en-US" dirty="0" smtClean="0"/>
              <a:t>We can answers many of them is a</a:t>
            </a:r>
          </a:p>
          <a:p>
            <a:pPr algn="ctr">
              <a:buNone/>
            </a:pPr>
            <a:r>
              <a:rPr lang="en-US" dirty="0" smtClean="0"/>
              <a:t>positive fashion.</a:t>
            </a:r>
          </a:p>
          <a:p>
            <a:pPr algn="ctr">
              <a:buNone/>
            </a:pPr>
            <a:r>
              <a:rPr lang="en-US" dirty="0" smtClean="0"/>
              <a:t>But,  what we would like you to consider is –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Can we provide clear convincing evidence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(documentation) to support our answers/assertions?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And can we show that our positive actions are systematic and system wide?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228600"/>
            <a:ext cx="8229600" cy="1371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724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Whom does the institution hire as instructional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staff and what is the hiring process?</a:t>
            </a:r>
          </a:p>
          <a:p>
            <a:pPr lvl="1" algn="ctr">
              <a:buNone/>
            </a:pPr>
            <a:r>
              <a:rPr lang="en-US" dirty="0" smtClean="0"/>
              <a:t>The “Best” – faculty qualifications </a:t>
            </a:r>
            <a:r>
              <a:rPr lang="en-US" dirty="0" smtClean="0"/>
              <a:t>/credentials</a:t>
            </a: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Academic preparation – Teaching Experience – Commitment to the Learning College Community</a:t>
            </a:r>
          </a:p>
          <a:p>
            <a:pPr lvl="1" algn="ctr">
              <a:buNone/>
            </a:pPr>
            <a:r>
              <a:rPr lang="en-US" dirty="0" smtClean="0"/>
              <a:t>Diversity – cultural, ethnic, gender, intellectual, physical capabilities, orientation</a:t>
            </a:r>
          </a:p>
          <a:p>
            <a:pPr lvl="1" algn="ctr">
              <a:buNone/>
            </a:pPr>
            <a:r>
              <a:rPr lang="en-US" dirty="0" smtClean="0"/>
              <a:t>Competitive Salaries</a:t>
            </a:r>
          </a:p>
          <a:p>
            <a:pPr lvl="1" algn="ctr">
              <a:buNone/>
            </a:pPr>
            <a:r>
              <a:rPr lang="en-US" dirty="0" smtClean="0"/>
              <a:t>Student Perceptions of faculty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304800" y="304800"/>
            <a:ext cx="8534400" cy="18288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What are some of the questions the HLC team members might ask regarding 3B?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sz="3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How does the institution support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New Faculty?</a:t>
            </a:r>
          </a:p>
          <a:p>
            <a:pPr algn="ctr">
              <a:buNone/>
            </a:pPr>
            <a:r>
              <a:rPr lang="en-US" sz="3600" dirty="0" smtClean="0"/>
              <a:t>Orientation and Integration of new faculty</a:t>
            </a:r>
          </a:p>
          <a:p>
            <a:pPr algn="ctr">
              <a:buNone/>
            </a:pPr>
            <a:r>
              <a:rPr lang="en-US" sz="3600" dirty="0" smtClean="0"/>
              <a:t>Advisor Training</a:t>
            </a:r>
          </a:p>
          <a:p>
            <a:pPr algn="ctr">
              <a:buNone/>
            </a:pPr>
            <a:r>
              <a:rPr lang="en-US" sz="3600" dirty="0" smtClean="0"/>
              <a:t>Retention Training</a:t>
            </a:r>
          </a:p>
          <a:p>
            <a:pPr algn="ctr">
              <a:buNone/>
            </a:pPr>
            <a:r>
              <a:rPr lang="en-US" sz="3600" dirty="0" smtClean="0"/>
              <a:t>Mentoring</a:t>
            </a:r>
            <a:endParaRPr lang="en-US" sz="3600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228600"/>
            <a:ext cx="8229600" cy="1676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Do we have Professional Development programs designed to improve/enhance teaching in a diverse learning environment?</a:t>
            </a:r>
          </a:p>
          <a:p>
            <a:pPr algn="ctr">
              <a:buNone/>
            </a:pPr>
            <a:r>
              <a:rPr lang="en-US" dirty="0" smtClean="0"/>
              <a:t>Reassigned time</a:t>
            </a:r>
          </a:p>
          <a:p>
            <a:pPr algn="ctr">
              <a:buNone/>
            </a:pPr>
            <a:r>
              <a:rPr lang="en-US" dirty="0" smtClean="0"/>
              <a:t>Funding for professional development</a:t>
            </a:r>
          </a:p>
          <a:p>
            <a:pPr algn="ctr">
              <a:buNone/>
            </a:pPr>
            <a:r>
              <a:rPr lang="en-US" dirty="0" smtClean="0"/>
              <a:t>Funding special project/programs</a:t>
            </a:r>
          </a:p>
          <a:p>
            <a:pPr algn="ctr">
              <a:buNone/>
            </a:pPr>
            <a:r>
              <a:rPr lang="en-US" dirty="0" smtClean="0"/>
              <a:t>Faculty convocation, faculty training,  Dialogue Days, </a:t>
            </a:r>
            <a:r>
              <a:rPr lang="en-US" dirty="0" err="1" smtClean="0"/>
              <a:t>Learnshops</a:t>
            </a:r>
            <a:r>
              <a:rPr lang="en-US" dirty="0" smtClean="0"/>
              <a:t>, Learning </a:t>
            </a:r>
            <a:r>
              <a:rPr lang="en-US" dirty="0" smtClean="0"/>
              <a:t>Exchanges/Demos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15240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/>
              <a:t>Innovation Awards </a:t>
            </a:r>
          </a:p>
          <a:p>
            <a:pPr algn="ctr">
              <a:buNone/>
            </a:pPr>
            <a:r>
              <a:rPr lang="en-US" dirty="0" smtClean="0"/>
              <a:t>Best Practices Awards</a:t>
            </a:r>
          </a:p>
          <a:p>
            <a:pPr algn="ctr">
              <a:buNone/>
            </a:pPr>
            <a:r>
              <a:rPr lang="en-US" dirty="0" smtClean="0"/>
              <a:t>Sabbaticals and professional leave</a:t>
            </a:r>
          </a:p>
          <a:p>
            <a:pPr algn="ctr">
              <a:buNone/>
            </a:pPr>
            <a:r>
              <a:rPr lang="en-US" dirty="0" smtClean="0"/>
              <a:t>Faculty internships</a:t>
            </a:r>
          </a:p>
          <a:p>
            <a:pPr algn="ctr">
              <a:buNone/>
            </a:pPr>
            <a:r>
              <a:rPr lang="en-US" dirty="0" smtClean="0"/>
              <a:t>International and intercultural education</a:t>
            </a:r>
          </a:p>
          <a:p>
            <a:pPr algn="ctr">
              <a:buNone/>
            </a:pPr>
            <a:r>
              <a:rPr lang="en-US" dirty="0" smtClean="0"/>
              <a:t>Learning fellowships and grants</a:t>
            </a:r>
          </a:p>
          <a:p>
            <a:pPr algn="ctr">
              <a:buNone/>
            </a:pPr>
            <a:r>
              <a:rPr lang="en-US" dirty="0" smtClean="0"/>
              <a:t>Professional development plans and reports</a:t>
            </a:r>
          </a:p>
          <a:p>
            <a:pPr algn="ctr">
              <a:buNone/>
            </a:pPr>
            <a:r>
              <a:rPr lang="en-US" dirty="0" smtClean="0"/>
              <a:t>Promote faculty awareness of new research related to learning and technological advances</a:t>
            </a:r>
          </a:p>
          <a:p>
            <a:pPr algn="ctr">
              <a:buNone/>
            </a:pPr>
            <a:r>
              <a:rPr lang="en-US" dirty="0" smtClean="0"/>
              <a:t>Do we encourage faculty to actively participate in professional organizations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990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are some of the questions the HLC team members might ask regarding 3B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738</Words>
  <Application>Microsoft Office PowerPoint</Application>
  <PresentationFormat>On-screen Show (4:3)</PresentationFormat>
  <Paragraphs>127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 </vt:lpstr>
      <vt:lpstr>Slide 11</vt:lpstr>
      <vt:lpstr>Slide 12</vt:lpstr>
      <vt:lpstr>Slide 13</vt:lpstr>
      <vt:lpstr>Slide 14</vt:lpstr>
      <vt:lpstr>Slide 15</vt:lpstr>
    </vt:vector>
  </TitlesOfParts>
  <Company>Ozarka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37</cp:revision>
  <dcterms:created xsi:type="dcterms:W3CDTF">2008-09-09T16:11:35Z</dcterms:created>
  <dcterms:modified xsi:type="dcterms:W3CDTF">2008-09-18T19:48:20Z</dcterms:modified>
</cp:coreProperties>
</file>