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2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B9C578-F75A-4D8A-86E2-3389D8E5DA46}" type="doc">
      <dgm:prSet loTypeId="urn:microsoft.com/office/officeart/2005/8/layout/venn1" loCatId="relationship" qsTypeId="urn:microsoft.com/office/officeart/2005/8/quickstyle/simple3" qsCatId="simple" csTypeId="urn:microsoft.com/office/officeart/2005/8/colors/accent1_2" csCatId="accent1" phldr="1"/>
      <dgm:spPr/>
    </dgm:pt>
    <dgm:pt modelId="{84397AC6-AA34-4D5D-9D63-9CFC50789CCF}">
      <dgm:prSet phldrT="[Text]"/>
      <dgm:spPr/>
      <dgm:t>
        <a:bodyPr/>
        <a:lstStyle/>
        <a:p>
          <a:r>
            <a:rPr lang="en-US" dirty="0" smtClean="0"/>
            <a:t>3c: </a:t>
          </a:r>
        </a:p>
        <a:p>
          <a:r>
            <a:rPr lang="en-US" dirty="0" smtClean="0"/>
            <a:t>The organization creates effective learning environments</a:t>
          </a:r>
          <a:endParaRPr lang="en-US" dirty="0"/>
        </a:p>
      </dgm:t>
    </dgm:pt>
    <dgm:pt modelId="{6812CE27-0D20-419E-ACB8-610B1FDCDA40}" type="parTrans" cxnId="{72DE363C-D463-46EF-BC56-D42DE4FDA81B}">
      <dgm:prSet/>
      <dgm:spPr/>
      <dgm:t>
        <a:bodyPr/>
        <a:lstStyle/>
        <a:p>
          <a:endParaRPr lang="en-US"/>
        </a:p>
      </dgm:t>
    </dgm:pt>
    <dgm:pt modelId="{1590339D-EA01-4964-AB8A-4C6F32958353}" type="sibTrans" cxnId="{72DE363C-D463-46EF-BC56-D42DE4FDA81B}">
      <dgm:prSet/>
      <dgm:spPr/>
      <dgm:t>
        <a:bodyPr/>
        <a:lstStyle/>
        <a:p>
          <a:endParaRPr lang="en-US"/>
        </a:p>
      </dgm:t>
    </dgm:pt>
    <dgm:pt modelId="{2A92AA23-E2C9-43E0-92FD-5E2B0AEE2714}">
      <dgm:prSet phldrT="[Text]"/>
      <dgm:spPr/>
      <dgm:t>
        <a:bodyPr/>
        <a:lstStyle/>
        <a:p>
          <a:r>
            <a:rPr lang="en-US" dirty="0" smtClean="0"/>
            <a:t>3d:</a:t>
          </a:r>
        </a:p>
        <a:p>
          <a:r>
            <a:rPr lang="en-US" dirty="0" smtClean="0"/>
            <a:t> The organization’s learning resources support student learning and effective teaching</a:t>
          </a:r>
          <a:endParaRPr lang="en-US" dirty="0"/>
        </a:p>
      </dgm:t>
    </dgm:pt>
    <dgm:pt modelId="{134225FA-4E59-4B18-BACF-12FB8144DE43}" type="parTrans" cxnId="{28FEC444-93DF-4444-9352-CED6C831789E}">
      <dgm:prSet/>
      <dgm:spPr/>
      <dgm:t>
        <a:bodyPr/>
        <a:lstStyle/>
        <a:p>
          <a:endParaRPr lang="en-US"/>
        </a:p>
      </dgm:t>
    </dgm:pt>
    <dgm:pt modelId="{BE9061DB-7424-447B-950F-51D0DA8DF081}" type="sibTrans" cxnId="{28FEC444-93DF-4444-9352-CED6C831789E}">
      <dgm:prSet/>
      <dgm:spPr/>
      <dgm:t>
        <a:bodyPr/>
        <a:lstStyle/>
        <a:p>
          <a:endParaRPr lang="en-US"/>
        </a:p>
      </dgm:t>
    </dgm:pt>
    <dgm:pt modelId="{DD475A7A-A9C9-4ED2-BE2C-F5C58024BC6E}" type="pres">
      <dgm:prSet presAssocID="{55B9C578-F75A-4D8A-86E2-3389D8E5DA46}" presName="compositeShape" presStyleCnt="0">
        <dgm:presLayoutVars>
          <dgm:chMax val="7"/>
          <dgm:dir/>
          <dgm:resizeHandles val="exact"/>
        </dgm:presLayoutVars>
      </dgm:prSet>
      <dgm:spPr/>
    </dgm:pt>
    <dgm:pt modelId="{BCA749EA-22A3-4330-93B3-3ECB3E0A70BD}" type="pres">
      <dgm:prSet presAssocID="{84397AC6-AA34-4D5D-9D63-9CFC50789CCF}" presName="circ1" presStyleLbl="vennNode1" presStyleIdx="0" presStyleCnt="2"/>
      <dgm:spPr/>
      <dgm:t>
        <a:bodyPr/>
        <a:lstStyle/>
        <a:p>
          <a:endParaRPr lang="en-US"/>
        </a:p>
      </dgm:t>
    </dgm:pt>
    <dgm:pt modelId="{FF0F1AE5-3DC1-428D-A1CB-BD3FA570EF6B}" type="pres">
      <dgm:prSet presAssocID="{84397AC6-AA34-4D5D-9D63-9CFC50789CC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F4EB31-CFD5-4CF5-82AE-D71E589A5EC6}" type="pres">
      <dgm:prSet presAssocID="{2A92AA23-E2C9-43E0-92FD-5E2B0AEE2714}" presName="circ2" presStyleLbl="vennNode1" presStyleIdx="1" presStyleCnt="2"/>
      <dgm:spPr/>
      <dgm:t>
        <a:bodyPr/>
        <a:lstStyle/>
        <a:p>
          <a:endParaRPr lang="en-US"/>
        </a:p>
      </dgm:t>
    </dgm:pt>
    <dgm:pt modelId="{79E6535B-380C-44B5-ACBD-602AB3B6097F}" type="pres">
      <dgm:prSet presAssocID="{2A92AA23-E2C9-43E0-92FD-5E2B0AEE271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63C6CB0-727D-4B34-A0CA-97CFD1BCA163}" type="presOf" srcId="{84397AC6-AA34-4D5D-9D63-9CFC50789CCF}" destId="{BCA749EA-22A3-4330-93B3-3ECB3E0A70BD}" srcOrd="0" destOrd="0" presId="urn:microsoft.com/office/officeart/2005/8/layout/venn1"/>
    <dgm:cxn modelId="{D317AD8B-D651-4066-862C-33E1870D78A0}" type="presOf" srcId="{2A92AA23-E2C9-43E0-92FD-5E2B0AEE2714}" destId="{3FF4EB31-CFD5-4CF5-82AE-D71E589A5EC6}" srcOrd="0" destOrd="0" presId="urn:microsoft.com/office/officeart/2005/8/layout/venn1"/>
    <dgm:cxn modelId="{72DE363C-D463-46EF-BC56-D42DE4FDA81B}" srcId="{55B9C578-F75A-4D8A-86E2-3389D8E5DA46}" destId="{84397AC6-AA34-4D5D-9D63-9CFC50789CCF}" srcOrd="0" destOrd="0" parTransId="{6812CE27-0D20-419E-ACB8-610B1FDCDA40}" sibTransId="{1590339D-EA01-4964-AB8A-4C6F32958353}"/>
    <dgm:cxn modelId="{79F867E7-DD72-490E-BE4F-75E319108FB8}" type="presOf" srcId="{55B9C578-F75A-4D8A-86E2-3389D8E5DA46}" destId="{DD475A7A-A9C9-4ED2-BE2C-F5C58024BC6E}" srcOrd="0" destOrd="0" presId="urn:microsoft.com/office/officeart/2005/8/layout/venn1"/>
    <dgm:cxn modelId="{B8285F84-A0F8-498B-AF18-4722EEE5E859}" type="presOf" srcId="{84397AC6-AA34-4D5D-9D63-9CFC50789CCF}" destId="{FF0F1AE5-3DC1-428D-A1CB-BD3FA570EF6B}" srcOrd="1" destOrd="0" presId="urn:microsoft.com/office/officeart/2005/8/layout/venn1"/>
    <dgm:cxn modelId="{DE8ADD09-B69E-4714-AAA5-900B735F00DA}" type="presOf" srcId="{2A92AA23-E2C9-43E0-92FD-5E2B0AEE2714}" destId="{79E6535B-380C-44B5-ACBD-602AB3B6097F}" srcOrd="1" destOrd="0" presId="urn:microsoft.com/office/officeart/2005/8/layout/venn1"/>
    <dgm:cxn modelId="{28FEC444-93DF-4444-9352-CED6C831789E}" srcId="{55B9C578-F75A-4D8A-86E2-3389D8E5DA46}" destId="{2A92AA23-E2C9-43E0-92FD-5E2B0AEE2714}" srcOrd="1" destOrd="0" parTransId="{134225FA-4E59-4B18-BACF-12FB8144DE43}" sibTransId="{BE9061DB-7424-447B-950F-51D0DA8DF081}"/>
    <dgm:cxn modelId="{8098100A-D2EF-43C5-9219-14D616EF29A3}" type="presParOf" srcId="{DD475A7A-A9C9-4ED2-BE2C-F5C58024BC6E}" destId="{BCA749EA-22A3-4330-93B3-3ECB3E0A70BD}" srcOrd="0" destOrd="0" presId="urn:microsoft.com/office/officeart/2005/8/layout/venn1"/>
    <dgm:cxn modelId="{EAF1E9B3-56E0-4B14-A932-8575E4B12A9D}" type="presParOf" srcId="{DD475A7A-A9C9-4ED2-BE2C-F5C58024BC6E}" destId="{FF0F1AE5-3DC1-428D-A1CB-BD3FA570EF6B}" srcOrd="1" destOrd="0" presId="urn:microsoft.com/office/officeart/2005/8/layout/venn1"/>
    <dgm:cxn modelId="{44BD5B45-CC2E-4E2A-86BA-A46C099153C9}" type="presParOf" srcId="{DD475A7A-A9C9-4ED2-BE2C-F5C58024BC6E}" destId="{3FF4EB31-CFD5-4CF5-82AE-D71E589A5EC6}" srcOrd="2" destOrd="0" presId="urn:microsoft.com/office/officeart/2005/8/layout/venn1"/>
    <dgm:cxn modelId="{BEABEFC1-56CB-4C3D-A4DF-7ABA6AB58504}" type="presParOf" srcId="{DD475A7A-A9C9-4ED2-BE2C-F5C58024BC6E}" destId="{79E6535B-380C-44B5-ACBD-602AB3B6097F}" srcOrd="3" destOrd="0" presId="urn:microsoft.com/office/officeart/2005/8/layout/venn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15BF35-A579-4D12-988E-896EB261277D}" type="doc">
      <dgm:prSet loTypeId="urn:microsoft.com/office/officeart/2005/8/layout/cycle4" loCatId="relationship" qsTypeId="urn:microsoft.com/office/officeart/2005/8/quickstyle/simple4" qsCatId="simple" csTypeId="urn:microsoft.com/office/officeart/2005/8/colors/accent1_2" csCatId="accent1" phldr="1"/>
      <dgm:spPr/>
    </dgm:pt>
    <dgm:pt modelId="{8A735A60-5043-4607-9B78-9F9A08ED3E8D}">
      <dgm:prSet phldrT="[Text]" custT="1"/>
      <dgm:spPr/>
      <dgm:t>
        <a:bodyPr/>
        <a:lstStyle/>
        <a:p>
          <a:r>
            <a:rPr lang="en-US" sz="1600" dirty="0" smtClean="0"/>
            <a:t>3a-Provides clear outcomes and assessment</a:t>
          </a:r>
          <a:endParaRPr lang="en-US" sz="1600" dirty="0"/>
        </a:p>
      </dgm:t>
    </dgm:pt>
    <dgm:pt modelId="{DB4F4813-84E6-4E51-8351-FD19460FBC63}" type="parTrans" cxnId="{690399C4-A8EE-4160-B170-FD27CA085F2B}">
      <dgm:prSet/>
      <dgm:spPr/>
      <dgm:t>
        <a:bodyPr/>
        <a:lstStyle/>
        <a:p>
          <a:endParaRPr lang="en-US"/>
        </a:p>
      </dgm:t>
    </dgm:pt>
    <dgm:pt modelId="{B7B47013-3AEC-492A-B1DA-AEE4E6C4987F}" type="sibTrans" cxnId="{690399C4-A8EE-4160-B170-FD27CA085F2B}">
      <dgm:prSet/>
      <dgm:spPr/>
      <dgm:t>
        <a:bodyPr/>
        <a:lstStyle/>
        <a:p>
          <a:endParaRPr lang="en-US"/>
        </a:p>
      </dgm:t>
    </dgm:pt>
    <dgm:pt modelId="{596ABB71-2F9C-4281-9AF3-2637E9B4579B}">
      <dgm:prSet phldrT="[Text]" custT="1"/>
      <dgm:spPr/>
      <dgm:t>
        <a:bodyPr/>
        <a:lstStyle/>
        <a:p>
          <a:endParaRPr lang="en-US"/>
        </a:p>
      </dgm:t>
    </dgm:pt>
    <dgm:pt modelId="{A1C2BCEF-2DCF-4ADF-A59F-93D4C8E54C58}" type="parTrans" cxnId="{A5E79D77-0AF4-4877-87B8-E78F0044E616}">
      <dgm:prSet/>
      <dgm:spPr/>
      <dgm:t>
        <a:bodyPr/>
        <a:lstStyle/>
        <a:p>
          <a:endParaRPr lang="en-US"/>
        </a:p>
      </dgm:t>
    </dgm:pt>
    <dgm:pt modelId="{4FBF1F83-B639-4D77-97DF-7B56AD9F71E6}" type="sibTrans" cxnId="{A5E79D77-0AF4-4877-87B8-E78F0044E616}">
      <dgm:prSet/>
      <dgm:spPr/>
      <dgm:t>
        <a:bodyPr/>
        <a:lstStyle/>
        <a:p>
          <a:endParaRPr lang="en-US"/>
        </a:p>
      </dgm:t>
    </dgm:pt>
    <dgm:pt modelId="{B4A66F21-36C1-4247-8F4B-18202E769D7A}">
      <dgm:prSet phldrT="[Text]" custT="1"/>
      <dgm:spPr/>
      <dgm:t>
        <a:bodyPr/>
        <a:lstStyle/>
        <a:p>
          <a:endParaRPr lang="en-US"/>
        </a:p>
      </dgm:t>
    </dgm:pt>
    <dgm:pt modelId="{95664E78-EB5D-418F-B7B3-FACB7C8F1FFD}" type="parTrans" cxnId="{77F4DBBF-CA6F-468C-B4FB-E94DA76B1008}">
      <dgm:prSet/>
      <dgm:spPr/>
      <dgm:t>
        <a:bodyPr/>
        <a:lstStyle/>
        <a:p>
          <a:endParaRPr lang="en-US"/>
        </a:p>
      </dgm:t>
    </dgm:pt>
    <dgm:pt modelId="{6E1F637E-557A-4F47-AC6C-B6C6C6846B03}" type="sibTrans" cxnId="{77F4DBBF-CA6F-468C-B4FB-E94DA76B1008}">
      <dgm:prSet/>
      <dgm:spPr/>
      <dgm:t>
        <a:bodyPr/>
        <a:lstStyle/>
        <a:p>
          <a:endParaRPr lang="en-US"/>
        </a:p>
      </dgm:t>
    </dgm:pt>
    <dgm:pt modelId="{BEAEBBBA-B99A-40A5-8D95-F2D7A569ACF8}">
      <dgm:prSet custT="1"/>
      <dgm:spPr/>
      <dgm:t>
        <a:bodyPr/>
        <a:lstStyle/>
        <a:p>
          <a:r>
            <a:rPr lang="en-US" sz="1600" dirty="0" smtClean="0"/>
            <a:t>3b-Value and Support Effective Teaching</a:t>
          </a:r>
          <a:endParaRPr lang="en-US" sz="1600" dirty="0"/>
        </a:p>
      </dgm:t>
    </dgm:pt>
    <dgm:pt modelId="{B8E2AB18-F622-48BD-8327-AF3724F47348}" type="parTrans" cxnId="{12CAF6D6-1B0F-4238-B1B1-078D5007477C}">
      <dgm:prSet/>
      <dgm:spPr/>
      <dgm:t>
        <a:bodyPr/>
        <a:lstStyle/>
        <a:p>
          <a:endParaRPr lang="en-US"/>
        </a:p>
      </dgm:t>
    </dgm:pt>
    <dgm:pt modelId="{047175BB-1550-4575-89E4-2DB73FCF544E}" type="sibTrans" cxnId="{12CAF6D6-1B0F-4238-B1B1-078D5007477C}">
      <dgm:prSet/>
      <dgm:spPr/>
      <dgm:t>
        <a:bodyPr/>
        <a:lstStyle/>
        <a:p>
          <a:endParaRPr lang="en-US"/>
        </a:p>
      </dgm:t>
    </dgm:pt>
    <dgm:pt modelId="{F4778057-6454-41FC-8E27-A0352C288C58}">
      <dgm:prSet custT="1"/>
      <dgm:spPr/>
      <dgm:t>
        <a:bodyPr/>
        <a:lstStyle/>
        <a:p>
          <a:r>
            <a:rPr lang="en-US" sz="1600" b="0" dirty="0" smtClean="0"/>
            <a:t>3d-Provides resources for effective teaching</a:t>
          </a:r>
          <a:endParaRPr lang="en-US" sz="1600" b="0" dirty="0"/>
        </a:p>
      </dgm:t>
    </dgm:pt>
    <dgm:pt modelId="{4D7C9BB5-CA41-463B-9B99-3FA3A6858E8B}" type="parTrans" cxnId="{58508B5C-619B-477F-857E-C518917C7385}">
      <dgm:prSet/>
      <dgm:spPr/>
      <dgm:t>
        <a:bodyPr/>
        <a:lstStyle/>
        <a:p>
          <a:endParaRPr lang="en-US"/>
        </a:p>
      </dgm:t>
    </dgm:pt>
    <dgm:pt modelId="{0CEF8932-7794-4A7D-9F04-EC8F65059397}" type="sibTrans" cxnId="{58508B5C-619B-477F-857E-C518917C7385}">
      <dgm:prSet/>
      <dgm:spPr/>
      <dgm:t>
        <a:bodyPr/>
        <a:lstStyle/>
        <a:p>
          <a:endParaRPr lang="en-US"/>
        </a:p>
      </dgm:t>
    </dgm:pt>
    <dgm:pt modelId="{F95185BD-0292-4C82-A20F-06A62BF18015}">
      <dgm:prSet/>
      <dgm:spPr/>
      <dgm:t>
        <a:bodyPr/>
        <a:lstStyle/>
        <a:p>
          <a:r>
            <a:rPr lang="en-US" dirty="0" smtClean="0"/>
            <a:t>Resource Support</a:t>
          </a:r>
          <a:endParaRPr lang="en-US" dirty="0"/>
        </a:p>
      </dgm:t>
    </dgm:pt>
    <dgm:pt modelId="{04CF1B05-404E-4345-B92D-8CF5179376C4}" type="parTrans" cxnId="{96236C0C-62B8-4331-BBD2-B3D0F8220E11}">
      <dgm:prSet/>
      <dgm:spPr/>
      <dgm:t>
        <a:bodyPr/>
        <a:lstStyle/>
        <a:p>
          <a:endParaRPr lang="en-US"/>
        </a:p>
      </dgm:t>
    </dgm:pt>
    <dgm:pt modelId="{3DBDE7CC-444D-4ECD-8783-40B52800B292}" type="sibTrans" cxnId="{96236C0C-62B8-4331-BBD2-B3D0F8220E11}">
      <dgm:prSet/>
      <dgm:spPr/>
      <dgm:t>
        <a:bodyPr/>
        <a:lstStyle/>
        <a:p>
          <a:endParaRPr lang="en-US"/>
        </a:p>
      </dgm:t>
    </dgm:pt>
    <dgm:pt modelId="{651996B1-A677-44CE-A2A2-F114CE333C47}">
      <dgm:prSet/>
      <dgm:spPr/>
      <dgm:t>
        <a:bodyPr/>
        <a:lstStyle/>
        <a:p>
          <a:r>
            <a:rPr lang="en-US" dirty="0" smtClean="0"/>
            <a:t>Learning Environments</a:t>
          </a:r>
          <a:endParaRPr lang="en-US" dirty="0"/>
        </a:p>
      </dgm:t>
    </dgm:pt>
    <dgm:pt modelId="{34F5AE3E-C619-4E1C-AA13-B05C5ADCC59F}" type="parTrans" cxnId="{4A49CA55-A3B2-4F1A-8647-AE8C76023540}">
      <dgm:prSet/>
      <dgm:spPr/>
      <dgm:t>
        <a:bodyPr/>
        <a:lstStyle/>
        <a:p>
          <a:endParaRPr lang="en-US"/>
        </a:p>
      </dgm:t>
    </dgm:pt>
    <dgm:pt modelId="{ED613E22-5D32-46E7-92BA-1913B80C184D}" type="sibTrans" cxnId="{4A49CA55-A3B2-4F1A-8647-AE8C76023540}">
      <dgm:prSet/>
      <dgm:spPr/>
      <dgm:t>
        <a:bodyPr/>
        <a:lstStyle/>
        <a:p>
          <a:endParaRPr lang="en-US"/>
        </a:p>
      </dgm:t>
    </dgm:pt>
    <dgm:pt modelId="{0B5BCA6B-873A-4D9D-9829-BD3BD74E3E7C}">
      <dgm:prSet/>
      <dgm:spPr/>
      <dgm:t>
        <a:bodyPr/>
        <a:lstStyle/>
        <a:p>
          <a:r>
            <a:rPr lang="en-US" dirty="0" smtClean="0"/>
            <a:t>Resource Allocation</a:t>
          </a:r>
          <a:endParaRPr lang="en-US" dirty="0"/>
        </a:p>
      </dgm:t>
    </dgm:pt>
    <dgm:pt modelId="{713409BA-B736-4D28-B218-13E92764B680}" type="parTrans" cxnId="{6BD49737-5DE4-4312-8612-16E5A242ACD9}">
      <dgm:prSet/>
      <dgm:spPr/>
      <dgm:t>
        <a:bodyPr/>
        <a:lstStyle/>
        <a:p>
          <a:endParaRPr lang="en-US"/>
        </a:p>
      </dgm:t>
    </dgm:pt>
    <dgm:pt modelId="{0EAA9460-8545-42CC-A81B-70581CABE973}" type="sibTrans" cxnId="{6BD49737-5DE4-4312-8612-16E5A242ACD9}">
      <dgm:prSet/>
      <dgm:spPr/>
      <dgm:t>
        <a:bodyPr/>
        <a:lstStyle/>
        <a:p>
          <a:endParaRPr lang="en-US"/>
        </a:p>
      </dgm:t>
    </dgm:pt>
    <dgm:pt modelId="{1217B169-B9DD-45CA-A366-4F4EF85DD6EE}">
      <dgm:prSet/>
      <dgm:spPr/>
      <dgm:t>
        <a:bodyPr/>
        <a:lstStyle/>
        <a:p>
          <a:r>
            <a:rPr lang="en-US" dirty="0" smtClean="0"/>
            <a:t>3c-Creates effective learning environments</a:t>
          </a:r>
          <a:endParaRPr lang="en-US" dirty="0"/>
        </a:p>
      </dgm:t>
    </dgm:pt>
    <dgm:pt modelId="{CAC681A8-9DBF-4358-BCB6-3B9D68081D9A}" type="parTrans" cxnId="{702F16DB-7E73-4906-B73D-D6717509A5AF}">
      <dgm:prSet/>
      <dgm:spPr/>
      <dgm:t>
        <a:bodyPr/>
        <a:lstStyle/>
        <a:p>
          <a:endParaRPr lang="en-US"/>
        </a:p>
      </dgm:t>
    </dgm:pt>
    <dgm:pt modelId="{2D189D30-0AD1-4E6E-8F2B-4B97740EEAB7}" type="sibTrans" cxnId="{702F16DB-7E73-4906-B73D-D6717509A5AF}">
      <dgm:prSet/>
      <dgm:spPr/>
      <dgm:t>
        <a:bodyPr/>
        <a:lstStyle/>
        <a:p>
          <a:endParaRPr lang="en-US"/>
        </a:p>
      </dgm:t>
    </dgm:pt>
    <dgm:pt modelId="{EB1A49C3-F9CF-4810-9FA9-534CA71D71D9}">
      <dgm:prSet/>
      <dgm:spPr/>
      <dgm:t>
        <a:bodyPr/>
        <a:lstStyle/>
        <a:p>
          <a:r>
            <a:rPr lang="en-US" dirty="0" smtClean="0"/>
            <a:t>Document</a:t>
          </a:r>
        </a:p>
        <a:p>
          <a:r>
            <a:rPr lang="en-US" dirty="0" smtClean="0"/>
            <a:t>Evidence</a:t>
          </a:r>
          <a:endParaRPr lang="en-US" dirty="0"/>
        </a:p>
      </dgm:t>
    </dgm:pt>
    <dgm:pt modelId="{F0848363-83CF-4AEE-A362-5854BA2ED203}" type="parTrans" cxnId="{9969005A-7865-49F9-A4A0-D92E8BE63426}">
      <dgm:prSet/>
      <dgm:spPr/>
      <dgm:t>
        <a:bodyPr/>
        <a:lstStyle/>
        <a:p>
          <a:endParaRPr lang="en-US"/>
        </a:p>
      </dgm:t>
    </dgm:pt>
    <dgm:pt modelId="{57297FFF-FD05-4DA6-A398-11DA5180CFF4}" type="sibTrans" cxnId="{9969005A-7865-49F9-A4A0-D92E8BE63426}">
      <dgm:prSet/>
      <dgm:spPr/>
      <dgm:t>
        <a:bodyPr/>
        <a:lstStyle/>
        <a:p>
          <a:endParaRPr lang="en-US"/>
        </a:p>
      </dgm:t>
    </dgm:pt>
    <dgm:pt modelId="{052C7A39-D608-470F-B958-C2A1F5311AF9}" type="pres">
      <dgm:prSet presAssocID="{4B15BF35-A579-4D12-988E-896EB261277D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C3ECBDC9-5EC3-4477-8B09-4E055F05C97D}" type="pres">
      <dgm:prSet presAssocID="{4B15BF35-A579-4D12-988E-896EB261277D}" presName="children" presStyleCnt="0"/>
      <dgm:spPr/>
    </dgm:pt>
    <dgm:pt modelId="{FD0BE396-6BA5-4C8F-8505-A2509FF8CAA3}" type="pres">
      <dgm:prSet presAssocID="{4B15BF35-A579-4D12-988E-896EB261277D}" presName="child1group" presStyleCnt="0"/>
      <dgm:spPr/>
    </dgm:pt>
    <dgm:pt modelId="{8B2F7777-33D6-4B6A-B6CA-2E169B2F20D9}" type="pres">
      <dgm:prSet presAssocID="{4B15BF35-A579-4D12-988E-896EB261277D}" presName="child1" presStyleLbl="bgAcc1" presStyleIdx="0" presStyleCnt="4"/>
      <dgm:spPr/>
      <dgm:t>
        <a:bodyPr/>
        <a:lstStyle/>
        <a:p>
          <a:endParaRPr lang="en-US"/>
        </a:p>
      </dgm:t>
    </dgm:pt>
    <dgm:pt modelId="{65DC0104-FD05-46AD-B266-FB9795F6CF36}" type="pres">
      <dgm:prSet presAssocID="{4B15BF35-A579-4D12-988E-896EB261277D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013172-DAD1-420C-9229-0078953AD60E}" type="pres">
      <dgm:prSet presAssocID="{4B15BF35-A579-4D12-988E-896EB261277D}" presName="child2group" presStyleCnt="0"/>
      <dgm:spPr/>
    </dgm:pt>
    <dgm:pt modelId="{C34EF569-109A-4EF1-AA4C-D91FE955166E}" type="pres">
      <dgm:prSet presAssocID="{4B15BF35-A579-4D12-988E-896EB261277D}" presName="child2" presStyleLbl="bgAcc1" presStyleIdx="1" presStyleCnt="4"/>
      <dgm:spPr/>
      <dgm:t>
        <a:bodyPr/>
        <a:lstStyle/>
        <a:p>
          <a:endParaRPr lang="en-US"/>
        </a:p>
      </dgm:t>
    </dgm:pt>
    <dgm:pt modelId="{3BFDB355-C355-42CA-9F93-DEFC6F4229DB}" type="pres">
      <dgm:prSet presAssocID="{4B15BF35-A579-4D12-988E-896EB261277D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89AA7A-F88C-4421-8A95-F580D06959DB}" type="pres">
      <dgm:prSet presAssocID="{4B15BF35-A579-4D12-988E-896EB261277D}" presName="child3group" presStyleCnt="0"/>
      <dgm:spPr/>
    </dgm:pt>
    <dgm:pt modelId="{61C2CC43-20CB-4423-982D-06E974980AD2}" type="pres">
      <dgm:prSet presAssocID="{4B15BF35-A579-4D12-988E-896EB261277D}" presName="child3" presStyleLbl="bgAcc1" presStyleIdx="2" presStyleCnt="4" custScaleX="102102"/>
      <dgm:spPr/>
      <dgm:t>
        <a:bodyPr/>
        <a:lstStyle/>
        <a:p>
          <a:endParaRPr lang="en-US"/>
        </a:p>
      </dgm:t>
    </dgm:pt>
    <dgm:pt modelId="{7D60337A-CC41-4EC7-A179-2E6BC2DD84F7}" type="pres">
      <dgm:prSet presAssocID="{4B15BF35-A579-4D12-988E-896EB261277D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15F4C2-F5F1-4460-908C-D2E741F4826D}" type="pres">
      <dgm:prSet presAssocID="{4B15BF35-A579-4D12-988E-896EB261277D}" presName="child4group" presStyleCnt="0"/>
      <dgm:spPr/>
    </dgm:pt>
    <dgm:pt modelId="{C7441C0F-1027-4F86-8C3C-B7F8E64B688E}" type="pres">
      <dgm:prSet presAssocID="{4B15BF35-A579-4D12-988E-896EB261277D}" presName="child4" presStyleLbl="bgAcc1" presStyleIdx="3" presStyleCnt="4"/>
      <dgm:spPr/>
      <dgm:t>
        <a:bodyPr/>
        <a:lstStyle/>
        <a:p>
          <a:endParaRPr lang="en-US"/>
        </a:p>
      </dgm:t>
    </dgm:pt>
    <dgm:pt modelId="{012479C7-4E56-4869-BE1C-AB5E1CA1EA4B}" type="pres">
      <dgm:prSet presAssocID="{4B15BF35-A579-4D12-988E-896EB261277D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F480DB-5FDD-458A-A0FC-285BE4043F0D}" type="pres">
      <dgm:prSet presAssocID="{4B15BF35-A579-4D12-988E-896EB261277D}" presName="childPlaceholder" presStyleCnt="0"/>
      <dgm:spPr/>
    </dgm:pt>
    <dgm:pt modelId="{45707C44-00CD-4510-8DFF-9CB7257E9088}" type="pres">
      <dgm:prSet presAssocID="{4B15BF35-A579-4D12-988E-896EB261277D}" presName="circle" presStyleCnt="0"/>
      <dgm:spPr/>
    </dgm:pt>
    <dgm:pt modelId="{658B26AE-2CEC-415D-8E17-B580D9EEFEF3}" type="pres">
      <dgm:prSet presAssocID="{4B15BF35-A579-4D12-988E-896EB261277D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FD7641-D24B-4E19-8D16-7072B61AC47B}" type="pres">
      <dgm:prSet presAssocID="{4B15BF35-A579-4D12-988E-896EB261277D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25F8C5-1FF9-4AC2-AFF5-260F251EBF7F}" type="pres">
      <dgm:prSet presAssocID="{4B15BF35-A579-4D12-988E-896EB261277D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35FA3D-DD5A-4C85-90BF-E539283B4F7A}" type="pres">
      <dgm:prSet presAssocID="{4B15BF35-A579-4D12-988E-896EB261277D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B8EE69-C4A2-41B0-B025-9D680D8ED849}" type="pres">
      <dgm:prSet presAssocID="{4B15BF35-A579-4D12-988E-896EB261277D}" presName="quadrantPlaceholder" presStyleCnt="0"/>
      <dgm:spPr/>
    </dgm:pt>
    <dgm:pt modelId="{3DA03374-DFD6-4A39-81E9-AEE648EE21DA}" type="pres">
      <dgm:prSet presAssocID="{4B15BF35-A579-4D12-988E-896EB261277D}" presName="center1" presStyleLbl="fgShp" presStyleIdx="0" presStyleCnt="2"/>
      <dgm:spPr/>
    </dgm:pt>
    <dgm:pt modelId="{1CD9E5E7-D2E0-4732-A328-F3FDADD7428C}" type="pres">
      <dgm:prSet presAssocID="{4B15BF35-A579-4D12-988E-896EB261277D}" presName="center2" presStyleLbl="fgShp" presStyleIdx="1" presStyleCnt="2"/>
      <dgm:spPr/>
    </dgm:pt>
  </dgm:ptLst>
  <dgm:cxnLst>
    <dgm:cxn modelId="{9969005A-7865-49F9-A4A0-D92E8BE63426}" srcId="{4B15BF35-A579-4D12-988E-896EB261277D}" destId="{EB1A49C3-F9CF-4810-9FA9-534CA71D71D9}" srcOrd="2" destOrd="0" parTransId="{F0848363-83CF-4AEE-A362-5854BA2ED203}" sibTransId="{57297FFF-FD05-4DA6-A398-11DA5180CFF4}"/>
    <dgm:cxn modelId="{A5E79D77-0AF4-4877-87B8-E78F0044E616}" srcId="{4B15BF35-A579-4D12-988E-896EB261277D}" destId="{596ABB71-2F9C-4281-9AF3-2637E9B4579B}" srcOrd="4" destOrd="0" parTransId="{A1C2BCEF-2DCF-4ADF-A59F-93D4C8E54C58}" sibTransId="{4FBF1F83-B639-4D77-97DF-7B56AD9F71E6}"/>
    <dgm:cxn modelId="{6BD49737-5DE4-4312-8612-16E5A242ACD9}" srcId="{4B15BF35-A579-4D12-988E-896EB261277D}" destId="{0B5BCA6B-873A-4D9D-9829-BD3BD74E3E7C}" srcOrd="1" destOrd="0" parTransId="{713409BA-B736-4D28-B218-13E92764B680}" sibTransId="{0EAA9460-8545-42CC-A81B-70581CABE973}"/>
    <dgm:cxn modelId="{702F16DB-7E73-4906-B73D-D6717509A5AF}" srcId="{EB1A49C3-F9CF-4810-9FA9-534CA71D71D9}" destId="{1217B169-B9DD-45CA-A366-4F4EF85DD6EE}" srcOrd="0" destOrd="0" parTransId="{CAC681A8-9DBF-4358-BCB6-3B9D68081D9A}" sibTransId="{2D189D30-0AD1-4E6E-8F2B-4B97740EEAB7}"/>
    <dgm:cxn modelId="{5259CD29-F9A0-460D-BB8C-557790917DBF}" type="presOf" srcId="{8A735A60-5043-4607-9B78-9F9A08ED3E8D}" destId="{65DC0104-FD05-46AD-B266-FB9795F6CF36}" srcOrd="1" destOrd="0" presId="urn:microsoft.com/office/officeart/2005/8/layout/cycle4"/>
    <dgm:cxn modelId="{8A2964C7-6162-4DB0-8865-9476EC3B5460}" type="presOf" srcId="{4B15BF35-A579-4D12-988E-896EB261277D}" destId="{052C7A39-D608-470F-B958-C2A1F5311AF9}" srcOrd="0" destOrd="0" presId="urn:microsoft.com/office/officeart/2005/8/layout/cycle4"/>
    <dgm:cxn modelId="{88E301AD-E4A8-4418-A57C-3DFA8A8EEE30}" type="presOf" srcId="{BEAEBBBA-B99A-40A5-8D95-F2D7A569ACF8}" destId="{C34EF569-109A-4EF1-AA4C-D91FE955166E}" srcOrd="0" destOrd="0" presId="urn:microsoft.com/office/officeart/2005/8/layout/cycle4"/>
    <dgm:cxn modelId="{E538DE06-CBF2-4D77-9CE0-FDA4E2FA76A7}" type="presOf" srcId="{651996B1-A677-44CE-A2A2-F114CE333C47}" destId="{658B26AE-2CEC-415D-8E17-B580D9EEFEF3}" srcOrd="0" destOrd="0" presId="urn:microsoft.com/office/officeart/2005/8/layout/cycle4"/>
    <dgm:cxn modelId="{4A49CA55-A3B2-4F1A-8647-AE8C76023540}" srcId="{4B15BF35-A579-4D12-988E-896EB261277D}" destId="{651996B1-A677-44CE-A2A2-F114CE333C47}" srcOrd="0" destOrd="0" parTransId="{34F5AE3E-C619-4E1C-AA13-B05C5ADCC59F}" sibTransId="{ED613E22-5D32-46E7-92BA-1913B80C184D}"/>
    <dgm:cxn modelId="{56E2A416-E6D8-4B20-9DA4-0E5D30CAC14A}" type="presOf" srcId="{1217B169-B9DD-45CA-A366-4F4EF85DD6EE}" destId="{7D60337A-CC41-4EC7-A179-2E6BC2DD84F7}" srcOrd="1" destOrd="0" presId="urn:microsoft.com/office/officeart/2005/8/layout/cycle4"/>
    <dgm:cxn modelId="{690399C4-A8EE-4160-B170-FD27CA085F2B}" srcId="{651996B1-A677-44CE-A2A2-F114CE333C47}" destId="{8A735A60-5043-4607-9B78-9F9A08ED3E8D}" srcOrd="0" destOrd="0" parTransId="{DB4F4813-84E6-4E51-8351-FD19460FBC63}" sibTransId="{B7B47013-3AEC-492A-B1DA-AEE4E6C4987F}"/>
    <dgm:cxn modelId="{87501E3A-E48F-4CA7-BCFA-7DA3CDE2E85E}" type="presOf" srcId="{F4778057-6454-41FC-8E27-A0352C288C58}" destId="{012479C7-4E56-4869-BE1C-AB5E1CA1EA4B}" srcOrd="1" destOrd="0" presId="urn:microsoft.com/office/officeart/2005/8/layout/cycle4"/>
    <dgm:cxn modelId="{96236C0C-62B8-4331-BBD2-B3D0F8220E11}" srcId="{4B15BF35-A579-4D12-988E-896EB261277D}" destId="{F95185BD-0292-4C82-A20F-06A62BF18015}" srcOrd="3" destOrd="0" parTransId="{04CF1B05-404E-4345-B92D-8CF5179376C4}" sibTransId="{3DBDE7CC-444D-4ECD-8783-40B52800B292}"/>
    <dgm:cxn modelId="{C2955199-493D-471C-AA03-31A75979E6AC}" type="presOf" srcId="{F4778057-6454-41FC-8E27-A0352C288C58}" destId="{C7441C0F-1027-4F86-8C3C-B7F8E64B688E}" srcOrd="0" destOrd="0" presId="urn:microsoft.com/office/officeart/2005/8/layout/cycle4"/>
    <dgm:cxn modelId="{58508B5C-619B-477F-857E-C518917C7385}" srcId="{F95185BD-0292-4C82-A20F-06A62BF18015}" destId="{F4778057-6454-41FC-8E27-A0352C288C58}" srcOrd="0" destOrd="0" parTransId="{4D7C9BB5-CA41-463B-9B99-3FA3A6858E8B}" sibTransId="{0CEF8932-7794-4A7D-9F04-EC8F65059397}"/>
    <dgm:cxn modelId="{7C67C7E0-9576-4402-A00C-426459E9E28C}" type="presOf" srcId="{0B5BCA6B-873A-4D9D-9829-BD3BD74E3E7C}" destId="{DEFD7641-D24B-4E19-8D16-7072B61AC47B}" srcOrd="0" destOrd="0" presId="urn:microsoft.com/office/officeart/2005/8/layout/cycle4"/>
    <dgm:cxn modelId="{77F4DBBF-CA6F-468C-B4FB-E94DA76B1008}" srcId="{4B15BF35-A579-4D12-988E-896EB261277D}" destId="{B4A66F21-36C1-4247-8F4B-18202E769D7A}" srcOrd="5" destOrd="0" parTransId="{95664E78-EB5D-418F-B7B3-FACB7C8F1FFD}" sibTransId="{6E1F637E-557A-4F47-AC6C-B6C6C6846B03}"/>
    <dgm:cxn modelId="{26ADD3E0-B393-4D1D-98ED-28703B7B5780}" type="presOf" srcId="{1217B169-B9DD-45CA-A366-4F4EF85DD6EE}" destId="{61C2CC43-20CB-4423-982D-06E974980AD2}" srcOrd="0" destOrd="0" presId="urn:microsoft.com/office/officeart/2005/8/layout/cycle4"/>
    <dgm:cxn modelId="{5DED2565-100D-4347-A315-6065ED438C22}" type="presOf" srcId="{EB1A49C3-F9CF-4810-9FA9-534CA71D71D9}" destId="{F125F8C5-1FF9-4AC2-AFF5-260F251EBF7F}" srcOrd="0" destOrd="0" presId="urn:microsoft.com/office/officeart/2005/8/layout/cycle4"/>
    <dgm:cxn modelId="{B1905804-559A-4014-8018-2F9B026E4098}" type="presOf" srcId="{F95185BD-0292-4C82-A20F-06A62BF18015}" destId="{2435FA3D-DD5A-4C85-90BF-E539283B4F7A}" srcOrd="0" destOrd="0" presId="urn:microsoft.com/office/officeart/2005/8/layout/cycle4"/>
    <dgm:cxn modelId="{C15E82E6-53D3-4443-A6A7-867ED270009C}" type="presOf" srcId="{8A735A60-5043-4607-9B78-9F9A08ED3E8D}" destId="{8B2F7777-33D6-4B6A-B6CA-2E169B2F20D9}" srcOrd="0" destOrd="0" presId="urn:microsoft.com/office/officeart/2005/8/layout/cycle4"/>
    <dgm:cxn modelId="{CD9402B6-247D-4215-8F3D-9EA910CD2C46}" type="presOf" srcId="{BEAEBBBA-B99A-40A5-8D95-F2D7A569ACF8}" destId="{3BFDB355-C355-42CA-9F93-DEFC6F4229DB}" srcOrd="1" destOrd="0" presId="urn:microsoft.com/office/officeart/2005/8/layout/cycle4"/>
    <dgm:cxn modelId="{12CAF6D6-1B0F-4238-B1B1-078D5007477C}" srcId="{0B5BCA6B-873A-4D9D-9829-BD3BD74E3E7C}" destId="{BEAEBBBA-B99A-40A5-8D95-F2D7A569ACF8}" srcOrd="0" destOrd="0" parTransId="{B8E2AB18-F622-48BD-8327-AF3724F47348}" sibTransId="{047175BB-1550-4575-89E4-2DB73FCF544E}"/>
    <dgm:cxn modelId="{523D4649-649B-4124-B053-8AF94531BEF3}" type="presParOf" srcId="{052C7A39-D608-470F-B958-C2A1F5311AF9}" destId="{C3ECBDC9-5EC3-4477-8B09-4E055F05C97D}" srcOrd="0" destOrd="0" presId="urn:microsoft.com/office/officeart/2005/8/layout/cycle4"/>
    <dgm:cxn modelId="{BFC841F1-0586-4590-B18A-50F60E6F2766}" type="presParOf" srcId="{C3ECBDC9-5EC3-4477-8B09-4E055F05C97D}" destId="{FD0BE396-6BA5-4C8F-8505-A2509FF8CAA3}" srcOrd="0" destOrd="0" presId="urn:microsoft.com/office/officeart/2005/8/layout/cycle4"/>
    <dgm:cxn modelId="{6A1EA0C4-B57A-4B60-854A-3EE0DE98A9A5}" type="presParOf" srcId="{FD0BE396-6BA5-4C8F-8505-A2509FF8CAA3}" destId="{8B2F7777-33D6-4B6A-B6CA-2E169B2F20D9}" srcOrd="0" destOrd="0" presId="urn:microsoft.com/office/officeart/2005/8/layout/cycle4"/>
    <dgm:cxn modelId="{2B075299-9027-4731-B43D-DA7B03C5937F}" type="presParOf" srcId="{FD0BE396-6BA5-4C8F-8505-A2509FF8CAA3}" destId="{65DC0104-FD05-46AD-B266-FB9795F6CF36}" srcOrd="1" destOrd="0" presId="urn:microsoft.com/office/officeart/2005/8/layout/cycle4"/>
    <dgm:cxn modelId="{3969E0E9-1AA2-4BB4-92AC-A0E6CDBACE3E}" type="presParOf" srcId="{C3ECBDC9-5EC3-4477-8B09-4E055F05C97D}" destId="{67013172-DAD1-420C-9229-0078953AD60E}" srcOrd="1" destOrd="0" presId="urn:microsoft.com/office/officeart/2005/8/layout/cycle4"/>
    <dgm:cxn modelId="{CD550595-5A40-44A8-B2D6-F48E6F177124}" type="presParOf" srcId="{67013172-DAD1-420C-9229-0078953AD60E}" destId="{C34EF569-109A-4EF1-AA4C-D91FE955166E}" srcOrd="0" destOrd="0" presId="urn:microsoft.com/office/officeart/2005/8/layout/cycle4"/>
    <dgm:cxn modelId="{3D20482A-0A08-4040-9B63-4E3D4523EC1C}" type="presParOf" srcId="{67013172-DAD1-420C-9229-0078953AD60E}" destId="{3BFDB355-C355-42CA-9F93-DEFC6F4229DB}" srcOrd="1" destOrd="0" presId="urn:microsoft.com/office/officeart/2005/8/layout/cycle4"/>
    <dgm:cxn modelId="{3FDD12D2-7B48-4618-BD98-799695A5442E}" type="presParOf" srcId="{C3ECBDC9-5EC3-4477-8B09-4E055F05C97D}" destId="{3089AA7A-F88C-4421-8A95-F580D06959DB}" srcOrd="2" destOrd="0" presId="urn:microsoft.com/office/officeart/2005/8/layout/cycle4"/>
    <dgm:cxn modelId="{D4BE5C38-471A-43B2-8BCF-3AFCBA52A9B9}" type="presParOf" srcId="{3089AA7A-F88C-4421-8A95-F580D06959DB}" destId="{61C2CC43-20CB-4423-982D-06E974980AD2}" srcOrd="0" destOrd="0" presId="urn:microsoft.com/office/officeart/2005/8/layout/cycle4"/>
    <dgm:cxn modelId="{E9413650-473F-4A62-A99C-37D4302A4E5F}" type="presParOf" srcId="{3089AA7A-F88C-4421-8A95-F580D06959DB}" destId="{7D60337A-CC41-4EC7-A179-2E6BC2DD84F7}" srcOrd="1" destOrd="0" presId="urn:microsoft.com/office/officeart/2005/8/layout/cycle4"/>
    <dgm:cxn modelId="{98CEB072-DD49-4FF6-990D-1660F7F618A8}" type="presParOf" srcId="{C3ECBDC9-5EC3-4477-8B09-4E055F05C97D}" destId="{3C15F4C2-F5F1-4460-908C-D2E741F4826D}" srcOrd="3" destOrd="0" presId="urn:microsoft.com/office/officeart/2005/8/layout/cycle4"/>
    <dgm:cxn modelId="{A050B0F3-C6AB-4B69-8FEC-687617031FDD}" type="presParOf" srcId="{3C15F4C2-F5F1-4460-908C-D2E741F4826D}" destId="{C7441C0F-1027-4F86-8C3C-B7F8E64B688E}" srcOrd="0" destOrd="0" presId="urn:microsoft.com/office/officeart/2005/8/layout/cycle4"/>
    <dgm:cxn modelId="{08532951-A115-4735-B3F2-099ABE04510E}" type="presParOf" srcId="{3C15F4C2-F5F1-4460-908C-D2E741F4826D}" destId="{012479C7-4E56-4869-BE1C-AB5E1CA1EA4B}" srcOrd="1" destOrd="0" presId="urn:microsoft.com/office/officeart/2005/8/layout/cycle4"/>
    <dgm:cxn modelId="{C8E43EEC-A574-4FFE-9171-C719F3CD2F16}" type="presParOf" srcId="{C3ECBDC9-5EC3-4477-8B09-4E055F05C97D}" destId="{96F480DB-5FDD-458A-A0FC-285BE4043F0D}" srcOrd="4" destOrd="0" presId="urn:microsoft.com/office/officeart/2005/8/layout/cycle4"/>
    <dgm:cxn modelId="{655315FF-9494-44FB-9A93-9602A6A1160A}" type="presParOf" srcId="{052C7A39-D608-470F-B958-C2A1F5311AF9}" destId="{45707C44-00CD-4510-8DFF-9CB7257E9088}" srcOrd="1" destOrd="0" presId="urn:microsoft.com/office/officeart/2005/8/layout/cycle4"/>
    <dgm:cxn modelId="{EE415978-1501-4706-A768-092D8AB323D1}" type="presParOf" srcId="{45707C44-00CD-4510-8DFF-9CB7257E9088}" destId="{658B26AE-2CEC-415D-8E17-B580D9EEFEF3}" srcOrd="0" destOrd="0" presId="urn:microsoft.com/office/officeart/2005/8/layout/cycle4"/>
    <dgm:cxn modelId="{38428709-53F8-4880-B31B-6C1AC9D09ABC}" type="presParOf" srcId="{45707C44-00CD-4510-8DFF-9CB7257E9088}" destId="{DEFD7641-D24B-4E19-8D16-7072B61AC47B}" srcOrd="1" destOrd="0" presId="urn:microsoft.com/office/officeart/2005/8/layout/cycle4"/>
    <dgm:cxn modelId="{57407A54-3B40-4CBC-9559-1247EC32090F}" type="presParOf" srcId="{45707C44-00CD-4510-8DFF-9CB7257E9088}" destId="{F125F8C5-1FF9-4AC2-AFF5-260F251EBF7F}" srcOrd="2" destOrd="0" presId="urn:microsoft.com/office/officeart/2005/8/layout/cycle4"/>
    <dgm:cxn modelId="{63E00D34-2866-4FEF-B068-F7AA932BA9E7}" type="presParOf" srcId="{45707C44-00CD-4510-8DFF-9CB7257E9088}" destId="{2435FA3D-DD5A-4C85-90BF-E539283B4F7A}" srcOrd="3" destOrd="0" presId="urn:microsoft.com/office/officeart/2005/8/layout/cycle4"/>
    <dgm:cxn modelId="{AE564A45-AFFF-4E88-BD49-FB4FE2236551}" type="presParOf" srcId="{45707C44-00CD-4510-8DFF-9CB7257E9088}" destId="{72B8EE69-C4A2-41B0-B025-9D680D8ED849}" srcOrd="4" destOrd="0" presId="urn:microsoft.com/office/officeart/2005/8/layout/cycle4"/>
    <dgm:cxn modelId="{644E74BA-743C-45BF-ABA5-5B1DB99BCC60}" type="presParOf" srcId="{052C7A39-D608-470F-B958-C2A1F5311AF9}" destId="{3DA03374-DFD6-4A39-81E9-AEE648EE21DA}" srcOrd="2" destOrd="0" presId="urn:microsoft.com/office/officeart/2005/8/layout/cycle4"/>
    <dgm:cxn modelId="{B4921715-A5B6-40AB-B291-B5224C2A04C3}" type="presParOf" srcId="{052C7A39-D608-470F-B958-C2A1F5311AF9}" destId="{1CD9E5E7-D2E0-4732-A328-F3FDADD7428C}" srcOrd="3" destOrd="0" presId="urn:microsoft.com/office/officeart/2005/8/layout/cycle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Firelight title.png"/>
          <p:cNvPicPr>
            <a:picLocks noChangeAspect="1"/>
          </p:cNvPicPr>
          <p:nvPr/>
        </p:nvPicPr>
        <p:blipFill>
          <a:blip r:embed="rId2"/>
          <a:srcRect l="43431" t="21353" b="20413"/>
          <a:stretch>
            <a:fillRect/>
          </a:stretch>
        </p:blipFill>
        <p:spPr>
          <a:xfrm>
            <a:off x="0" y="0"/>
            <a:ext cx="367230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219200"/>
            <a:ext cx="6400800" cy="1600200"/>
          </a:xfrm>
        </p:spPr>
        <p:txBody>
          <a:bodyPr anchor="b" anchorCtr="0"/>
          <a:lstStyle>
            <a:lvl1pPr algn="l">
              <a:defRPr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2971800"/>
            <a:ext cx="5715000" cy="129540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5943600"/>
            <a:ext cx="2133600" cy="228600"/>
          </a:xfrm>
        </p:spPr>
        <p:txBody>
          <a:bodyPr/>
          <a:lstStyle>
            <a:lvl1pPr algn="l">
              <a:defRPr/>
            </a:lvl1pPr>
          </a:lstStyle>
          <a:p>
            <a:fld id="{F81A7724-636B-42CC-AE0F-FE3D1588B82B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" y="5715000"/>
            <a:ext cx="26670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6248400"/>
            <a:ext cx="533400" cy="228600"/>
          </a:xfrm>
        </p:spPr>
        <p:txBody>
          <a:bodyPr/>
          <a:lstStyle>
            <a:lvl1pPr algn="l">
              <a:defRPr/>
            </a:lvl1pPr>
          </a:lstStyle>
          <a:p>
            <a:fld id="{B3A2CAE0-A557-4C6F-A218-27FCBD44B5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4209" y="2057400"/>
            <a:ext cx="5678424" cy="3886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7724-636B-42CC-AE0F-FE3D1588B82B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CAE0-A557-4C6F-A218-27FCBD44B5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533400"/>
            <a:ext cx="1752600" cy="43433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533401"/>
            <a:ext cx="5029200" cy="5422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7724-636B-42CC-AE0F-FE3D1588B82B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CAE0-A557-4C6F-A218-27FCBD44B5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7724-636B-42CC-AE0F-FE3D1588B82B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CAE0-A557-4C6F-A218-27FCBD44B5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Firelight section.png"/>
          <p:cNvPicPr>
            <a:picLocks noChangeAspect="1"/>
          </p:cNvPicPr>
          <p:nvPr/>
        </p:nvPicPr>
        <p:blipFill>
          <a:blip r:embed="rId2"/>
          <a:srcRect l="7678" r="8563" b="31688"/>
          <a:stretch>
            <a:fillRect/>
          </a:stretch>
        </p:blipFill>
        <p:spPr>
          <a:xfrm>
            <a:off x="0" y="3048000"/>
            <a:ext cx="9144000" cy="381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300" y="2057400"/>
            <a:ext cx="7391400" cy="1590675"/>
          </a:xfrm>
        </p:spPr>
        <p:txBody>
          <a:bodyPr anchor="b" anchorCtr="0">
            <a:normAutofit/>
          </a:bodyPr>
          <a:lstStyle>
            <a:lvl1pPr algn="ctr">
              <a:defRPr sz="44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7546" y="3810000"/>
            <a:ext cx="5388909" cy="14239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1500"/>
              </a:spcBef>
              <a:buFontTx/>
              <a:buNone/>
              <a:defRPr sz="1800" kern="120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7724-636B-42CC-AE0F-FE3D1588B82B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CAE0-A557-4C6F-A218-27FCBD44B5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057401"/>
            <a:ext cx="2743200" cy="3898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057401"/>
            <a:ext cx="2743200" cy="3898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7724-636B-42CC-AE0F-FE3D1588B82B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CAE0-A557-4C6F-A218-27FCBD44B5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1967753"/>
            <a:ext cx="2743200" cy="639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2819400"/>
            <a:ext cx="2743200" cy="3136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1967753"/>
            <a:ext cx="2743200" cy="639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2819400"/>
            <a:ext cx="2743200" cy="3136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7724-636B-42CC-AE0F-FE3D1588B82B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CAE0-A557-4C6F-A218-27FCBD44B5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7724-636B-42CC-AE0F-FE3D1588B82B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CAE0-A557-4C6F-A218-27FCBD44B5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7724-636B-42CC-AE0F-FE3D1588B82B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CAE0-A557-4C6F-A218-27FCBD44B5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ontent caption.png"/>
          <p:cNvPicPr>
            <a:picLocks noChangeAspect="1"/>
          </p:cNvPicPr>
          <p:nvPr/>
        </p:nvPicPr>
        <p:blipFill>
          <a:blip r:embed="rId2"/>
          <a:srcRect l="11342" t="23079" r="13047"/>
          <a:stretch>
            <a:fillRect/>
          </a:stretch>
        </p:blipFill>
        <p:spPr>
          <a:xfrm>
            <a:off x="0" y="0"/>
            <a:ext cx="9144000" cy="609534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025" y="438150"/>
            <a:ext cx="2743200" cy="1618488"/>
          </a:xfrm>
        </p:spPr>
        <p:txBody>
          <a:bodyPr anchor="ctr" anchorCtr="0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438150"/>
            <a:ext cx="4419600" cy="5118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439" y="2514600"/>
            <a:ext cx="1985962" cy="23622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7724-636B-42CC-AE0F-FE3D1588B82B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CAE0-A557-4C6F-A218-27FCBD44B5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ntent caption.png"/>
          <p:cNvPicPr>
            <a:picLocks noChangeAspect="1"/>
          </p:cNvPicPr>
          <p:nvPr/>
        </p:nvPicPr>
        <p:blipFill>
          <a:blip r:embed="rId2"/>
          <a:srcRect l="11342" t="23079" r="13047"/>
          <a:stretch>
            <a:fillRect/>
          </a:stretch>
        </p:blipFill>
        <p:spPr>
          <a:xfrm>
            <a:off x="0" y="0"/>
            <a:ext cx="9144000" cy="609534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025" y="438150"/>
            <a:ext cx="2743200" cy="1619250"/>
          </a:xfr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75050" y="685800"/>
            <a:ext cx="5264150" cy="4648200"/>
          </a:xfrm>
          <a:prstGeom prst="ellipse">
            <a:avLst/>
          </a:prstGeom>
          <a:ln w="127000">
            <a:solidFill>
              <a:schemeClr val="tx1">
                <a:alpha val="10000"/>
              </a:schemeClr>
            </a:solidFill>
          </a:ln>
          <a:effectLst>
            <a:innerShdw blurRad="190500">
              <a:prstClr val="black">
                <a:alpha val="75000"/>
              </a:prstClr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2104" y="2514600"/>
            <a:ext cx="1984248" cy="2359152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buNone/>
              <a:defRPr sz="1400" kern="1200">
                <a:gradFill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</a:gra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15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A7724-636B-42CC-AE0F-FE3D1588B82B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2CAE0-A557-4C6F-A218-27FCBD44B5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Firelight content.png"/>
          <p:cNvPicPr>
            <a:picLocks noChangeAspect="1"/>
          </p:cNvPicPr>
          <p:nvPr/>
        </p:nvPicPr>
        <p:blipFill>
          <a:blip r:embed="rId13"/>
          <a:srcRect l="10260" t="11518" r="6261" b="874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47796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057400"/>
            <a:ext cx="50292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0" y="6477000"/>
            <a:ext cx="2133600" cy="228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100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j-ea"/>
                <a:cs typeface="+mj-cs"/>
              </a:defRPr>
            </a:lvl1pPr>
          </a:lstStyle>
          <a:p>
            <a:fld id="{F81A7724-636B-42CC-AE0F-FE3D1588B82B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77000"/>
            <a:ext cx="2895600" cy="228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00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248400"/>
            <a:ext cx="533400" cy="228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1100" kern="1200" spc="0" baseline="0">
                <a:gradFill flip="none" rotWithShape="1">
                  <a:gsLst>
                    <a:gs pos="0">
                      <a:schemeClr val="tx1">
                        <a:alpha val="70000"/>
                      </a:schemeClr>
                    </a:gs>
                    <a:gs pos="50000">
                      <a:schemeClr val="tx1">
                        <a:alpha val="80000"/>
                      </a:schemeClr>
                    </a:gs>
                    <a:gs pos="100000">
                      <a:schemeClr val="tx1">
                        <a:alpha val="90000"/>
                      </a:schemeClr>
                    </a:gs>
                  </a:gsLst>
                  <a:lin ang="0" scaled="0"/>
                  <a:tileRect/>
                </a:gradFill>
                <a:latin typeface="+mn-lt"/>
                <a:ea typeface="+mj-ea"/>
                <a:cs typeface="+mj-cs"/>
              </a:defRPr>
            </a:lvl1pPr>
          </a:lstStyle>
          <a:p>
            <a:fld id="{B3A2CAE0-A557-4C6F-A218-27FCBD44B5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 spc="0" baseline="0">
          <a:gradFill flip="none" rotWithShape="1"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  <a:tileRect/>
          </a:gra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1500"/>
        </a:spcBef>
        <a:buFontTx/>
        <a:buBlip>
          <a:blip r:embed="rId14"/>
        </a:buBlip>
        <a:defRPr sz="20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1500"/>
        </a:spcBef>
        <a:buFontTx/>
        <a:buBlip>
          <a:blip r:embed="rId15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1500"/>
        </a:spcBef>
        <a:buFontTx/>
        <a:buBlip>
          <a:blip r:embed="rId15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ts val="1500"/>
        </a:spcBef>
        <a:buFontTx/>
        <a:buBlip>
          <a:blip r:embed="rId14"/>
        </a:buBlip>
        <a:defRPr sz="1600" kern="1200">
          <a:gradFill>
            <a:gsLst>
              <a:gs pos="0">
                <a:schemeClr val="tx1">
                  <a:alpha val="70000"/>
                </a:schemeClr>
              </a:gs>
              <a:gs pos="50000">
                <a:schemeClr val="tx1">
                  <a:alpha val="80000"/>
                </a:schemeClr>
              </a:gs>
              <a:gs pos="100000">
                <a:schemeClr val="tx1">
                  <a:alpha val="90000"/>
                </a:schemeClr>
              </a:gs>
            </a:gsLst>
            <a:lin ang="0" scaled="0"/>
          </a:gra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782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Criterion 3</a:t>
            </a:r>
            <a:br>
              <a:rPr lang="en-US" b="1" dirty="0" smtClean="0"/>
            </a:br>
            <a:r>
              <a:rPr lang="en-US" sz="3600" b="1" dirty="0" smtClean="0"/>
              <a:t>Student Learning &amp; Effective Teaching</a:t>
            </a:r>
            <a:endParaRPr lang="en-US" sz="3600" b="1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990600" y="1143000"/>
          <a:ext cx="66294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Documentation/Evidence</a:t>
            </a:r>
            <a:br>
              <a:rPr lang="en-US" dirty="0" smtClean="0"/>
            </a:br>
            <a:r>
              <a:rPr lang="en-US" dirty="0" smtClean="0"/>
              <a:t>Debriefing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057400"/>
            <a:ext cx="6477000" cy="4267200"/>
          </a:xfrm>
        </p:spPr>
        <p:txBody>
          <a:bodyPr>
            <a:normAutofit/>
          </a:bodyPr>
          <a:lstStyle/>
          <a:p>
            <a:r>
              <a:rPr lang="en-US" dirty="0" smtClean="0"/>
              <a:t>To which three learning environments did your group allocate the most learning resources?</a:t>
            </a:r>
          </a:p>
          <a:p>
            <a:r>
              <a:rPr lang="en-US" dirty="0" smtClean="0"/>
              <a:t>Why did your group allocate the </a:t>
            </a:r>
            <a:r>
              <a:rPr lang="en-US" dirty="0" smtClean="0"/>
              <a:t>most </a:t>
            </a:r>
            <a:r>
              <a:rPr lang="en-US" dirty="0" smtClean="0"/>
              <a:t>to these learning environments</a:t>
            </a:r>
            <a:r>
              <a:rPr lang="en-US" dirty="0" smtClean="0"/>
              <a:t>?</a:t>
            </a:r>
          </a:p>
          <a:p>
            <a:r>
              <a:rPr lang="en-US" dirty="0" smtClean="0"/>
              <a:t>To which two learning environments did your group allocate the least learning resources?</a:t>
            </a:r>
          </a:p>
          <a:p>
            <a:r>
              <a:rPr lang="en-US" dirty="0" smtClean="0"/>
              <a:t>Why did your group allocate the least to these learning environments?</a:t>
            </a:r>
          </a:p>
          <a:p>
            <a:r>
              <a:rPr lang="en-US" dirty="0" smtClean="0"/>
              <a:t>Documentation/Evidence to explain?</a:t>
            </a:r>
          </a:p>
          <a:p>
            <a:r>
              <a:rPr lang="en-US" dirty="0" smtClean="0"/>
              <a:t>Where do you find it?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2163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Core Component 3c:</a:t>
            </a:r>
            <a:br>
              <a:rPr lang="en-US" dirty="0" smtClean="0"/>
            </a:br>
            <a:r>
              <a:rPr lang="en-US" sz="3600" dirty="0" smtClean="0"/>
              <a:t>The organization creates effective learning environments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2514600"/>
            <a:ext cx="5334000" cy="3886200"/>
          </a:xfrm>
        </p:spPr>
        <p:txBody>
          <a:bodyPr>
            <a:normAutofit/>
          </a:bodyPr>
          <a:lstStyle/>
          <a:p>
            <a:r>
              <a:rPr lang="en-US" dirty="0" smtClean="0"/>
              <a:t>Assessment results drive improvements</a:t>
            </a:r>
          </a:p>
          <a:p>
            <a:r>
              <a:rPr lang="en-US" dirty="0" smtClean="0"/>
              <a:t>Supports all learners and respects diversity</a:t>
            </a:r>
          </a:p>
          <a:p>
            <a:r>
              <a:rPr lang="en-US" dirty="0" smtClean="0"/>
              <a:t>Effective advising systems</a:t>
            </a:r>
          </a:p>
          <a:p>
            <a:r>
              <a:rPr lang="en-US" dirty="0" smtClean="0"/>
              <a:t>Student development programs</a:t>
            </a:r>
          </a:p>
          <a:p>
            <a:r>
              <a:rPr lang="en-US" dirty="0" smtClean="0"/>
              <a:t>New and appropriate technology</a:t>
            </a:r>
          </a:p>
          <a:p>
            <a:r>
              <a:rPr lang="en-US" dirty="0" smtClean="0"/>
              <a:t>Regular quality assurance reviews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3230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Core Component 3d:</a:t>
            </a:r>
            <a:br>
              <a:rPr lang="en-US" dirty="0" smtClean="0"/>
            </a:br>
            <a:r>
              <a:rPr lang="en-US" sz="3100" dirty="0" smtClean="0"/>
              <a:t>The organization’s learning resources support student learning and effective teaching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2514600"/>
            <a:ext cx="4800600" cy="3657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Resources to ensure student learning and effective teaching</a:t>
            </a:r>
          </a:p>
          <a:p>
            <a:r>
              <a:rPr lang="en-US" dirty="0" smtClean="0"/>
              <a:t>Evaluation of learning resources</a:t>
            </a:r>
          </a:p>
          <a:p>
            <a:r>
              <a:rPr lang="en-US" dirty="0" smtClean="0"/>
              <a:t>Assessment of effectiveness</a:t>
            </a:r>
          </a:p>
          <a:p>
            <a:r>
              <a:rPr lang="en-US" dirty="0" smtClean="0"/>
              <a:t>Technology support</a:t>
            </a:r>
          </a:p>
          <a:p>
            <a:r>
              <a:rPr lang="en-US" dirty="0" smtClean="0"/>
              <a:t>Professional development and resource support</a:t>
            </a:r>
          </a:p>
          <a:p>
            <a:r>
              <a:rPr lang="en-US" dirty="0" smtClean="0"/>
              <a:t>Enable partnerships and innovations</a:t>
            </a:r>
          </a:p>
          <a:p>
            <a:r>
              <a:rPr lang="en-US" dirty="0" smtClean="0"/>
              <a:t>Budget reflects improvement in teaching and learning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274638"/>
            <a:ext cx="8458199" cy="1020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Do we have all the pieces of the pie?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80772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325562"/>
          </a:xfrm>
        </p:spPr>
        <p:txBody>
          <a:bodyPr>
            <a:normAutofit/>
          </a:bodyPr>
          <a:lstStyle/>
          <a:p>
            <a:r>
              <a:rPr lang="en-US" b="1" dirty="0" smtClean="0"/>
              <a:t>Questions to ask……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05000"/>
            <a:ext cx="6705600" cy="40386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What are the learning environments at Ozarka College?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How do we support a learning college format?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How do we rationalize resource allocation?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How do we support a wide variety of learners in these environments?</a:t>
            </a:r>
            <a:endParaRPr lang="en-US" sz="2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learning environments?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057400"/>
            <a:ext cx="6172200" cy="4114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Follow the learning college “atmosphere”</a:t>
            </a:r>
          </a:p>
          <a:p>
            <a:r>
              <a:rPr lang="en-US" sz="2400" dirty="0" smtClean="0"/>
              <a:t>Active, Collaborative, Service Learning</a:t>
            </a:r>
          </a:p>
          <a:p>
            <a:r>
              <a:rPr lang="en-US" sz="2400" dirty="0" smtClean="0"/>
              <a:t>Safe and Inclusive Environment</a:t>
            </a:r>
          </a:p>
          <a:p>
            <a:r>
              <a:rPr lang="en-US" sz="2400" dirty="0" smtClean="0"/>
              <a:t>Learning Communities: Formal and informal students and their communities</a:t>
            </a:r>
          </a:p>
          <a:p>
            <a:r>
              <a:rPr lang="en-US" sz="2400" dirty="0" smtClean="0"/>
              <a:t>“Engaged” Learning- Institutional, community, civic, world</a:t>
            </a:r>
          </a:p>
          <a:p>
            <a:r>
              <a:rPr lang="en-US" sz="2400" dirty="0" smtClean="0"/>
              <a:t>Team and Interdisciplinary Teaching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368" y="274638"/>
            <a:ext cx="5681265" cy="1858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do we “support” student learning and effective teaching?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90600" y="2209799"/>
            <a:ext cx="3124200" cy="4114801"/>
          </a:xfrm>
        </p:spPr>
        <p:txBody>
          <a:bodyPr>
            <a:noAutofit/>
          </a:bodyPr>
          <a:lstStyle/>
          <a:p>
            <a:r>
              <a:rPr lang="en-US" sz="1800" dirty="0" smtClean="0"/>
              <a:t>Library</a:t>
            </a:r>
          </a:p>
          <a:p>
            <a:r>
              <a:rPr lang="en-US" sz="1800" dirty="0" smtClean="0"/>
              <a:t>Student Success Center</a:t>
            </a:r>
          </a:p>
          <a:p>
            <a:r>
              <a:rPr lang="en-US" sz="1800" dirty="0" smtClean="0"/>
              <a:t>Student Center as a learning hub</a:t>
            </a:r>
          </a:p>
          <a:p>
            <a:r>
              <a:rPr lang="en-US" sz="1800" dirty="0" smtClean="0"/>
              <a:t>Bookstore as a learning hub</a:t>
            </a:r>
          </a:p>
          <a:p>
            <a:r>
              <a:rPr lang="en-US" sz="1800" dirty="0" smtClean="0"/>
              <a:t>ADA support services</a:t>
            </a:r>
          </a:p>
          <a:p>
            <a:r>
              <a:rPr lang="en-US" sz="1800" dirty="0" smtClean="0"/>
              <a:t>Testing facilities</a:t>
            </a:r>
          </a:p>
          <a:p>
            <a:r>
              <a:rPr lang="en-US" sz="1800" dirty="0" smtClean="0"/>
              <a:t>Advising Center</a:t>
            </a:r>
          </a:p>
          <a:p>
            <a:r>
              <a:rPr lang="en-US" sz="1800" dirty="0" smtClean="0"/>
              <a:t>Kids Academy</a:t>
            </a:r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3505200" cy="4267199"/>
          </a:xfrm>
        </p:spPr>
        <p:txBody>
          <a:bodyPr>
            <a:normAutofit/>
          </a:bodyPr>
          <a:lstStyle/>
          <a:p>
            <a:r>
              <a:rPr lang="en-US" sz="1800" dirty="0" smtClean="0"/>
              <a:t>Computer Labs</a:t>
            </a:r>
          </a:p>
          <a:p>
            <a:r>
              <a:rPr lang="en-US" sz="1800" dirty="0" smtClean="0"/>
              <a:t>Science/Clinical Labs</a:t>
            </a:r>
          </a:p>
          <a:p>
            <a:r>
              <a:rPr lang="en-US" sz="1800" dirty="0" smtClean="0"/>
              <a:t>Performance/Studio Facilities</a:t>
            </a:r>
          </a:p>
          <a:p>
            <a:r>
              <a:rPr lang="en-US" sz="1800" dirty="0" smtClean="0"/>
              <a:t>Distance Learning Facilities</a:t>
            </a:r>
          </a:p>
          <a:p>
            <a:r>
              <a:rPr lang="en-US" sz="1800" dirty="0" smtClean="0"/>
              <a:t>Technological Resources</a:t>
            </a:r>
          </a:p>
          <a:p>
            <a:r>
              <a:rPr lang="en-US" sz="1800" dirty="0" smtClean="0"/>
              <a:t>Technology (</a:t>
            </a:r>
            <a:r>
              <a:rPr lang="en-US" sz="1800" dirty="0" err="1" smtClean="0"/>
              <a:t>M</a:t>
            </a:r>
            <a:r>
              <a:rPr lang="en-US" sz="1800" dirty="0" err="1" smtClean="0"/>
              <a:t>yOzarka</a:t>
            </a:r>
            <a:r>
              <a:rPr lang="en-US" sz="1800" dirty="0" smtClean="0"/>
              <a:t>)</a:t>
            </a:r>
          </a:p>
          <a:p>
            <a:r>
              <a:rPr lang="en-US" sz="1800" dirty="0" smtClean="0"/>
              <a:t>Human Resource</a:t>
            </a:r>
          </a:p>
          <a:p>
            <a:r>
              <a:rPr lang="en-US" sz="1800" dirty="0" smtClean="0"/>
              <a:t>Community Learning Partnerships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Environments</a:t>
            </a:r>
            <a:br>
              <a:rPr lang="en-US" dirty="0" smtClean="0"/>
            </a:br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057400"/>
            <a:ext cx="7162800" cy="4343400"/>
          </a:xfrm>
        </p:spPr>
        <p:txBody>
          <a:bodyPr>
            <a:normAutofit lnSpcReduction="10000"/>
          </a:bodyPr>
          <a:lstStyle/>
          <a:p>
            <a:r>
              <a:rPr lang="en-US" sz="2200" dirty="0" smtClean="0"/>
              <a:t>Organize into pre-assigned groups</a:t>
            </a:r>
          </a:p>
          <a:p>
            <a:r>
              <a:rPr lang="en-US" sz="2200" dirty="0" smtClean="0"/>
              <a:t>Review  learning college characteristics (provided last week)</a:t>
            </a:r>
          </a:p>
          <a:p>
            <a:r>
              <a:rPr lang="en-US" sz="2200" dirty="0" smtClean="0"/>
              <a:t>As a group, decide which communities (small circles) you will prioritize</a:t>
            </a:r>
          </a:p>
          <a:p>
            <a:r>
              <a:rPr lang="en-US" sz="2200" dirty="0" smtClean="0"/>
              <a:t>Allocate your $$$ by sliding behind the appropriate communities (small circles)</a:t>
            </a:r>
          </a:p>
          <a:p>
            <a:r>
              <a:rPr lang="en-US" sz="2200" dirty="0" smtClean="0"/>
              <a:t>NOTE: $$$ are not actually dollars, they are a metaphor for general resources.</a:t>
            </a:r>
          </a:p>
          <a:p>
            <a:r>
              <a:rPr lang="en-US" sz="2200" dirty="0" smtClean="0"/>
              <a:t>Each group starts with $15 in “resources”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33600"/>
            <a:ext cx="6705600" cy="4267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De-segmenting of departmental priorities within groups</a:t>
            </a:r>
          </a:p>
          <a:p>
            <a:r>
              <a:rPr lang="en-US" sz="2400" dirty="0" smtClean="0"/>
              <a:t>Communicating without a formal authority in the group (Dr. J, Ron and Tina cannot lead the group, they are participants)</a:t>
            </a:r>
          </a:p>
          <a:p>
            <a:r>
              <a:rPr lang="en-US" sz="2400" dirty="0" smtClean="0"/>
              <a:t>Supporting the goals of a learning college</a:t>
            </a:r>
          </a:p>
          <a:p>
            <a:r>
              <a:rPr lang="en-US" sz="2400" dirty="0" smtClean="0"/>
              <a:t>Documenting and evaluating your decisions as a group</a:t>
            </a:r>
          </a:p>
          <a:p>
            <a:r>
              <a:rPr lang="en-US" sz="2400" dirty="0" smtClean="0"/>
              <a:t>Defending your choices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relight">
  <a:themeElements>
    <a:clrScheme name="Firelight">
      <a:dk1>
        <a:sysClr val="windowText" lastClr="000000"/>
      </a:dk1>
      <a:lt1>
        <a:sysClr val="window" lastClr="FFFFFF"/>
      </a:lt1>
      <a:dk2>
        <a:srgbClr val="9F1C00"/>
      </a:dk2>
      <a:lt2>
        <a:srgbClr val="EEECE1"/>
      </a:lt2>
      <a:accent1>
        <a:srgbClr val="FF881F"/>
      </a:accent1>
      <a:accent2>
        <a:srgbClr val="771C00"/>
      </a:accent2>
      <a:accent3>
        <a:srgbClr val="576A2C"/>
      </a:accent3>
      <a:accent4>
        <a:srgbClr val="A24D00"/>
      </a:accent4>
      <a:accent5>
        <a:srgbClr val="244872"/>
      </a:accent5>
      <a:accent6>
        <a:srgbClr val="5E341C"/>
      </a:accent6>
      <a:hlink>
        <a:srgbClr val="FF912E"/>
      </a:hlink>
      <a:folHlink>
        <a:srgbClr val="B5CB83"/>
      </a:folHlink>
    </a:clrScheme>
    <a:fontScheme name="Firelight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ireligh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50000"/>
              </a:schemeClr>
            </a:gs>
            <a:gs pos="100000">
              <a:schemeClr val="phClr">
                <a:tint val="100000"/>
                <a:shade val="80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path path="circle">
            <a:fillToRect l="25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>
              <a:shade val="95000"/>
              <a:alpha val="90000"/>
            </a:schemeClr>
          </a:solidFill>
          <a:prstDash val="solid"/>
        </a:ln>
        <a:ln w="76200" cap="flat" cmpd="sng" algn="ctr">
          <a:solidFill>
            <a:schemeClr val="phClr">
              <a:shade val="95000"/>
              <a:alpha val="50000"/>
            </a:schemeClr>
          </a:solidFill>
          <a:prstDash val="solid"/>
        </a:ln>
      </a:lnStyleLst>
      <a:effectStyleLst>
        <a:effectStyle>
          <a:effectLst>
            <a:innerShdw blurRad="63500">
              <a:srgbClr val="000000">
                <a:alpha val="60000"/>
              </a:srgbClr>
            </a:innerShdw>
          </a:effectLst>
        </a:effectStyle>
        <a:effectStyle>
          <a:effectLst>
            <a:innerShdw blurRad="63500">
              <a:srgbClr val="000000">
                <a:alpha val="50000"/>
              </a:srgbClr>
            </a:innerShdw>
            <a:outerShdw blurRad="76200" dist="38100" sx="101000" sy="101000" rotWithShape="0">
              <a:srgbClr val="000000">
                <a:alpha val="60000"/>
              </a:srgbClr>
            </a:outerShdw>
          </a:effectLst>
        </a:effectStyle>
        <a:effectStyle>
          <a:effectLst>
            <a:innerShdw blurRad="635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4200000"/>
            </a:lightRig>
          </a:scene3d>
          <a:sp3d prstMaterial="softmetal">
            <a:bevelT w="63500" h="254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accent1">
                <a:shade val="45000"/>
                <a:satMod val="125000"/>
              </a:schemeClr>
            </a:gs>
            <a:gs pos="100000">
              <a:schemeClr val="phClr">
                <a:shade val="55000"/>
                <a:satMod val="125000"/>
              </a:schemeClr>
            </a:gs>
          </a:gsLst>
          <a:lin ang="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Firelight</Template>
  <TotalTime>211</TotalTime>
  <Words>452</Words>
  <Application>Microsoft Office PowerPoint</Application>
  <PresentationFormat>On-screen Show (4:3)</PresentationFormat>
  <Paragraphs>79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Firelight</vt:lpstr>
      <vt:lpstr>Criterion 3 Student Learning &amp; Effective Teaching</vt:lpstr>
      <vt:lpstr>Core Component 3c: The organization creates effective learning environments </vt:lpstr>
      <vt:lpstr>Core Component 3d: The organization’s learning resources support student learning and effective teaching  </vt:lpstr>
      <vt:lpstr>Do we have all the pieces of the pie?</vt:lpstr>
      <vt:lpstr>Questions to ask……</vt:lpstr>
      <vt:lpstr>What are learning environments?</vt:lpstr>
      <vt:lpstr>How do we “support” student learning and effective teaching?</vt:lpstr>
      <vt:lpstr>Learning Environments Activity</vt:lpstr>
      <vt:lpstr>Activity Challenges</vt:lpstr>
      <vt:lpstr>Documentation/Evidence Debriefing</vt:lpstr>
    </vt:vector>
  </TitlesOfParts>
  <Company>Ozarka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Criterion 3 Student Learning &amp; Effective Teaching</dc:title>
  <dc:creator>hayers</dc:creator>
  <cp:lastModifiedBy>hayers</cp:lastModifiedBy>
  <cp:revision>21</cp:revision>
  <dcterms:created xsi:type="dcterms:W3CDTF">2008-09-24T20:50:15Z</dcterms:created>
  <dcterms:modified xsi:type="dcterms:W3CDTF">2008-09-25T20:54:11Z</dcterms:modified>
</cp:coreProperties>
</file>