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notesSlides/notesSlide5.xml" ContentType="application/vnd.openxmlformats-officedocument.presentationml.notesSlide+xml"/>
  <Override PartName="/ppt/diagrams/colors14.xml" ContentType="application/vnd.openxmlformats-officedocument.drawingml.diagramColors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notesSlides/notesSlide8.xml" ContentType="application/vnd.openxmlformats-officedocument.presentationml.notesSlide+xml"/>
  <Override PartName="/ppt/diagrams/layout16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notesSlides/notesSlide6.xml" ContentType="application/vnd.openxmlformats-officedocument.presentationml.notesSlide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colors18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88" r:id="rId2"/>
    <p:sldId id="286" r:id="rId3"/>
    <p:sldId id="273" r:id="rId4"/>
    <p:sldId id="274" r:id="rId5"/>
    <p:sldId id="275" r:id="rId6"/>
    <p:sldId id="283" r:id="rId7"/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5" r:id="rId16"/>
    <p:sldId id="267" r:id="rId17"/>
    <p:sldId id="268" r:id="rId18"/>
    <p:sldId id="266" r:id="rId19"/>
    <p:sldId id="270" r:id="rId20"/>
    <p:sldId id="271" r:id="rId21"/>
    <p:sldId id="272" r:id="rId22"/>
    <p:sldId id="284" r:id="rId23"/>
    <p:sldId id="285" r:id="rId24"/>
    <p:sldId id="276" r:id="rId25"/>
    <p:sldId id="277" r:id="rId26"/>
    <p:sldId id="278" r:id="rId27"/>
    <p:sldId id="280" r:id="rId28"/>
    <p:sldId id="281" r:id="rId29"/>
    <p:sldId id="287" r:id="rId30"/>
  </p:sldIdLst>
  <p:sldSz cx="9144000" cy="6858000" type="screen4x3"/>
  <p:notesSz cx="6858000" cy="9180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5D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jstirling.ADMIN\Local%20Settings\Temporary%20Internet%20Files\Content.Outlook\TXOMJMKD\Book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2400" dirty="0"/>
              <a:t>Ozarka College 
Functional Classification of Expenditures
(as provided by AR Dept of Higher </a:t>
            </a:r>
            <a:r>
              <a:rPr lang="en-US" sz="2400" dirty="0" smtClean="0"/>
              <a:t>Education</a:t>
            </a:r>
            <a:r>
              <a:rPr lang="en-US" dirty="0"/>
              <a:t>)</a:t>
            </a:r>
          </a:p>
        </c:rich>
      </c:tx>
      <c:layout>
        <c:manualLayout>
          <c:xMode val="edge"/>
          <c:yMode val="edge"/>
          <c:x val="0.15117366579177602"/>
          <c:y val="3.1957276173811604E-2"/>
        </c:manualLayout>
      </c:layout>
      <c:spPr>
        <a:noFill/>
        <a:ln w="25400">
          <a:noFill/>
        </a:ln>
      </c:spPr>
    </c:title>
    <c:view3D>
      <c:rotX val="30"/>
      <c:rotY val="150"/>
      <c:perspective val="0"/>
    </c:view3D>
    <c:plotArea>
      <c:layout>
        <c:manualLayout>
          <c:layoutTarget val="inner"/>
          <c:xMode val="edge"/>
          <c:yMode val="edge"/>
          <c:x val="6.2153163152053298E-2"/>
          <c:y val="0.21112929623567922"/>
          <c:w val="0.7192008879023305"/>
          <c:h val="0.6628477905073652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spPr>
              <a:solidFill>
                <a:srgbClr val="00CC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99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400" dirty="0"/>
                      <a:t>Institutional Support
28%</a:t>
                    </a:r>
                  </a:p>
                </c:rich>
              </c:tx>
              <c:showCatName val="1"/>
              <c:showPercent val="1"/>
            </c:dLbl>
            <c:dLbl>
              <c:idx val="2"/>
              <c:layout>
                <c:manualLayout>
                  <c:x val="-0.17287740594925635"/>
                  <c:y val="6.4558180227471562E-2"/>
                </c:manualLayout>
              </c:layout>
              <c:showCatName val="1"/>
              <c:showPercent val="1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2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Sheet1!$A$1:$A$5</c:f>
              <c:strCache>
                <c:ptCount val="5"/>
                <c:pt idx="0">
                  <c:v>Instruction</c:v>
                </c:pt>
                <c:pt idx="1">
                  <c:v>Institutional Support</c:v>
                </c:pt>
                <c:pt idx="2">
                  <c:v>Physical Plant </c:v>
                </c:pt>
                <c:pt idx="3">
                  <c:v>Other</c:v>
                </c:pt>
                <c:pt idx="4">
                  <c:v>Student Services</c:v>
                </c:pt>
              </c:strCache>
            </c:strRef>
          </c:cat>
          <c:val>
            <c:numRef>
              <c:f>Sheet1!$B$1:$B$5</c:f>
              <c:numCache>
                <c:formatCode>0%</c:formatCode>
                <c:ptCount val="5"/>
                <c:pt idx="0">
                  <c:v>0.38</c:v>
                </c:pt>
                <c:pt idx="1">
                  <c:v>0.28000000000000003</c:v>
                </c:pt>
                <c:pt idx="2">
                  <c:v>0.15</c:v>
                </c:pt>
                <c:pt idx="3">
                  <c:v>0.11</c:v>
                </c:pt>
                <c:pt idx="4">
                  <c:v>0.08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  <c:dispBlanksAs val="zero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30EB6E-5602-4F76-BF09-57EA14076524}" type="doc">
      <dgm:prSet loTypeId="urn:microsoft.com/office/officeart/2005/8/layout/hList3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AD4F9B-B319-4A54-A3B3-BC6952325150}">
      <dgm:prSet phldrT="[Text]"/>
      <dgm:spPr/>
      <dgm:t>
        <a:bodyPr/>
        <a:lstStyle/>
        <a:p>
          <a:r>
            <a:rPr lang="en-US" dirty="0" smtClean="0">
              <a:latin typeface="Arial Rounded MT Bold" pitchFamily="34" charset="0"/>
            </a:rPr>
            <a:t>Does Ozarka…</a:t>
          </a:r>
          <a:endParaRPr lang="en-US" dirty="0">
            <a:latin typeface="Arial Rounded MT Bold" pitchFamily="34" charset="0"/>
          </a:endParaRPr>
        </a:p>
      </dgm:t>
    </dgm:pt>
    <dgm:pt modelId="{53A84336-E70C-4D49-A731-9B69BDBA4B64}" type="parTrans" cxnId="{6F0F8797-A3B6-40B3-B6EC-A571AA0C411D}">
      <dgm:prSet/>
      <dgm:spPr/>
      <dgm:t>
        <a:bodyPr/>
        <a:lstStyle/>
        <a:p>
          <a:endParaRPr lang="en-US"/>
        </a:p>
      </dgm:t>
    </dgm:pt>
    <dgm:pt modelId="{BC5FB7A5-BAC2-46C8-9F4F-1740D7012C38}" type="sibTrans" cxnId="{6F0F8797-A3B6-40B3-B6EC-A571AA0C411D}">
      <dgm:prSet/>
      <dgm:spPr/>
      <dgm:t>
        <a:bodyPr/>
        <a:lstStyle/>
        <a:p>
          <a:endParaRPr lang="en-US"/>
        </a:p>
      </dgm:t>
    </dgm:pt>
    <dgm:pt modelId="{6BBDDED8-2758-4C8B-A286-12254FC1061C}">
      <dgm:prSet phldrT="[Text]" custT="1"/>
      <dgm:spPr/>
      <dgm:t>
        <a:bodyPr/>
        <a:lstStyle/>
        <a:p>
          <a:r>
            <a:rPr lang="en-US" sz="3200" dirty="0" smtClean="0">
              <a:latin typeface="Arial Rounded MT Bold" pitchFamily="34" charset="0"/>
            </a:rPr>
            <a:t>…Produce scholarship and create knowledge?</a:t>
          </a:r>
          <a:endParaRPr lang="en-US" sz="3200" dirty="0">
            <a:latin typeface="Arial Rounded MT Bold" pitchFamily="34" charset="0"/>
          </a:endParaRPr>
        </a:p>
      </dgm:t>
    </dgm:pt>
    <dgm:pt modelId="{6C184E0B-01B1-4BDF-9BD7-237F4D5BFCCC}" type="parTrans" cxnId="{29DF3D3F-84E8-401F-8A2D-CE5A1ACC22E0}">
      <dgm:prSet/>
      <dgm:spPr/>
      <dgm:t>
        <a:bodyPr/>
        <a:lstStyle/>
        <a:p>
          <a:endParaRPr lang="en-US"/>
        </a:p>
      </dgm:t>
    </dgm:pt>
    <dgm:pt modelId="{A655B5D4-61AE-4F11-ADEA-95ED41ADBDE1}" type="sibTrans" cxnId="{29DF3D3F-84E8-401F-8A2D-CE5A1ACC22E0}">
      <dgm:prSet/>
      <dgm:spPr/>
      <dgm:t>
        <a:bodyPr/>
        <a:lstStyle/>
        <a:p>
          <a:endParaRPr lang="en-US"/>
        </a:p>
      </dgm:t>
    </dgm:pt>
    <dgm:pt modelId="{67DDA243-F62C-43B3-9E8C-0B562D6B08C7}">
      <dgm:prSet phldrT="[Text]" custT="1"/>
      <dgm:spPr>
        <a:solidFill>
          <a:srgbClr val="E55D01"/>
        </a:solidFill>
      </dgm:spPr>
      <dgm:t>
        <a:bodyPr/>
        <a:lstStyle/>
        <a:p>
          <a:r>
            <a:rPr lang="en-US" sz="3200" dirty="0" smtClean="0">
              <a:latin typeface="Arial Rounded MT Bold" pitchFamily="34" charset="0"/>
            </a:rPr>
            <a:t>…Promote a life of learning?</a:t>
          </a:r>
          <a:endParaRPr lang="en-US" sz="3200" dirty="0">
            <a:latin typeface="Arial Rounded MT Bold" pitchFamily="34" charset="0"/>
          </a:endParaRPr>
        </a:p>
      </dgm:t>
    </dgm:pt>
    <dgm:pt modelId="{2E42C5A4-F5D0-4378-ADA8-E9DE8FAB29AA}" type="parTrans" cxnId="{A59AFDD8-3389-4E23-B824-B1F93E6E10BE}">
      <dgm:prSet/>
      <dgm:spPr/>
      <dgm:t>
        <a:bodyPr/>
        <a:lstStyle/>
        <a:p>
          <a:endParaRPr lang="en-US"/>
        </a:p>
      </dgm:t>
    </dgm:pt>
    <dgm:pt modelId="{DE9B01C4-E0E4-4109-BD91-B0EAE5ADAE7D}" type="sibTrans" cxnId="{A59AFDD8-3389-4E23-B824-B1F93E6E10BE}">
      <dgm:prSet/>
      <dgm:spPr/>
      <dgm:t>
        <a:bodyPr/>
        <a:lstStyle/>
        <a:p>
          <a:endParaRPr lang="en-US"/>
        </a:p>
      </dgm:t>
    </dgm:pt>
    <dgm:pt modelId="{D498F12E-951B-4DB1-A326-7A89EF56D0BF}">
      <dgm:prSet phldrT="[Text]" custT="1"/>
      <dgm:spPr/>
      <dgm:t>
        <a:bodyPr/>
        <a:lstStyle/>
        <a:p>
          <a:r>
            <a:rPr lang="en-US" sz="3200" dirty="0" smtClean="0">
              <a:latin typeface="Arial Rounded MT Bold" pitchFamily="34" charset="0"/>
            </a:rPr>
            <a:t>…Support freedom of inquiring ?</a:t>
          </a:r>
          <a:endParaRPr lang="en-US" sz="3200" dirty="0">
            <a:latin typeface="Arial Rounded MT Bold" pitchFamily="34" charset="0"/>
          </a:endParaRPr>
        </a:p>
      </dgm:t>
    </dgm:pt>
    <dgm:pt modelId="{2C9DBEA4-2065-490B-B6BD-3C250714315A}" type="parTrans" cxnId="{C7433879-47F2-485A-A85E-6ABFB1A114E8}">
      <dgm:prSet/>
      <dgm:spPr/>
      <dgm:t>
        <a:bodyPr/>
        <a:lstStyle/>
        <a:p>
          <a:endParaRPr lang="en-US"/>
        </a:p>
      </dgm:t>
    </dgm:pt>
    <dgm:pt modelId="{068B8316-2996-4BAB-AE45-82A4327274A0}" type="sibTrans" cxnId="{C7433879-47F2-485A-A85E-6ABFB1A114E8}">
      <dgm:prSet/>
      <dgm:spPr/>
      <dgm:t>
        <a:bodyPr/>
        <a:lstStyle/>
        <a:p>
          <a:endParaRPr lang="en-US"/>
        </a:p>
      </dgm:t>
    </dgm:pt>
    <dgm:pt modelId="{BD20AF63-939C-44B7-85A3-9562A6A9B313}" type="pres">
      <dgm:prSet presAssocID="{E630EB6E-5602-4F76-BF09-57EA1407652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EE560A-2CD8-4EC8-9097-AEEDED23E395}" type="pres">
      <dgm:prSet presAssocID="{3AAD4F9B-B319-4A54-A3B3-BC6952325150}" presName="roof" presStyleLbl="dkBgShp" presStyleIdx="0" presStyleCnt="2" custLinFactNeighborY="-2083"/>
      <dgm:spPr/>
      <dgm:t>
        <a:bodyPr/>
        <a:lstStyle/>
        <a:p>
          <a:endParaRPr lang="en-US"/>
        </a:p>
      </dgm:t>
    </dgm:pt>
    <dgm:pt modelId="{4346EE42-AA66-4937-84EB-946E26D360FB}" type="pres">
      <dgm:prSet presAssocID="{3AAD4F9B-B319-4A54-A3B3-BC6952325150}" presName="pillars" presStyleCnt="0"/>
      <dgm:spPr/>
      <dgm:t>
        <a:bodyPr/>
        <a:lstStyle/>
        <a:p>
          <a:endParaRPr lang="en-US"/>
        </a:p>
      </dgm:t>
    </dgm:pt>
    <dgm:pt modelId="{493A7636-5A54-44EE-AF92-9412BC155C22}" type="pres">
      <dgm:prSet presAssocID="{3AAD4F9B-B319-4A54-A3B3-BC6952325150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BE1CDF-727C-4579-80F4-A5FCBA3FBB61}" type="pres">
      <dgm:prSet presAssocID="{67DDA243-F62C-43B3-9E8C-0B562D6B08C7}" presName="pillarX" presStyleLbl="node1" presStyleIdx="1" presStyleCnt="3" custScaleX="805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480138-54BD-4792-B9DE-916CADEE0742}" type="pres">
      <dgm:prSet presAssocID="{D498F12E-951B-4DB1-A326-7A89EF56D0BF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0C2027-29ED-4437-A243-875FD42991CB}" type="pres">
      <dgm:prSet presAssocID="{3AAD4F9B-B319-4A54-A3B3-BC6952325150}" presName="base" presStyleLbl="dkBgShp" presStyleIdx="1" presStyleCnt="2"/>
      <dgm:spPr/>
      <dgm:t>
        <a:bodyPr/>
        <a:lstStyle/>
        <a:p>
          <a:endParaRPr lang="en-US"/>
        </a:p>
      </dgm:t>
    </dgm:pt>
  </dgm:ptLst>
  <dgm:cxnLst>
    <dgm:cxn modelId="{96F43666-37DC-4715-8AF5-32F9B9CC83DB}" type="presOf" srcId="{D498F12E-951B-4DB1-A326-7A89EF56D0BF}" destId="{31480138-54BD-4792-B9DE-916CADEE0742}" srcOrd="0" destOrd="0" presId="urn:microsoft.com/office/officeart/2005/8/layout/hList3"/>
    <dgm:cxn modelId="{29DF3D3F-84E8-401F-8A2D-CE5A1ACC22E0}" srcId="{3AAD4F9B-B319-4A54-A3B3-BC6952325150}" destId="{6BBDDED8-2758-4C8B-A286-12254FC1061C}" srcOrd="0" destOrd="0" parTransId="{6C184E0B-01B1-4BDF-9BD7-237F4D5BFCCC}" sibTransId="{A655B5D4-61AE-4F11-ADEA-95ED41ADBDE1}"/>
    <dgm:cxn modelId="{11EA1EE1-ADD5-4555-BF0E-C164121457E2}" type="presOf" srcId="{3AAD4F9B-B319-4A54-A3B3-BC6952325150}" destId="{FEEE560A-2CD8-4EC8-9097-AEEDED23E395}" srcOrd="0" destOrd="0" presId="urn:microsoft.com/office/officeart/2005/8/layout/hList3"/>
    <dgm:cxn modelId="{A59AFDD8-3389-4E23-B824-B1F93E6E10BE}" srcId="{3AAD4F9B-B319-4A54-A3B3-BC6952325150}" destId="{67DDA243-F62C-43B3-9E8C-0B562D6B08C7}" srcOrd="1" destOrd="0" parTransId="{2E42C5A4-F5D0-4378-ADA8-E9DE8FAB29AA}" sibTransId="{DE9B01C4-E0E4-4109-BD91-B0EAE5ADAE7D}"/>
    <dgm:cxn modelId="{6F0F8797-A3B6-40B3-B6EC-A571AA0C411D}" srcId="{E630EB6E-5602-4F76-BF09-57EA14076524}" destId="{3AAD4F9B-B319-4A54-A3B3-BC6952325150}" srcOrd="0" destOrd="0" parTransId="{53A84336-E70C-4D49-A731-9B69BDBA4B64}" sibTransId="{BC5FB7A5-BAC2-46C8-9F4F-1740D7012C38}"/>
    <dgm:cxn modelId="{A2ED1105-7A02-487B-BC15-CCACAE7B9098}" type="presOf" srcId="{67DDA243-F62C-43B3-9E8C-0B562D6B08C7}" destId="{46BE1CDF-727C-4579-80F4-A5FCBA3FBB61}" srcOrd="0" destOrd="0" presId="urn:microsoft.com/office/officeart/2005/8/layout/hList3"/>
    <dgm:cxn modelId="{C7433879-47F2-485A-A85E-6ABFB1A114E8}" srcId="{3AAD4F9B-B319-4A54-A3B3-BC6952325150}" destId="{D498F12E-951B-4DB1-A326-7A89EF56D0BF}" srcOrd="2" destOrd="0" parTransId="{2C9DBEA4-2065-490B-B6BD-3C250714315A}" sibTransId="{068B8316-2996-4BAB-AE45-82A4327274A0}"/>
    <dgm:cxn modelId="{DD320DB5-F15C-4E31-B425-2D8D1B7B6D61}" type="presOf" srcId="{E630EB6E-5602-4F76-BF09-57EA14076524}" destId="{BD20AF63-939C-44B7-85A3-9562A6A9B313}" srcOrd="0" destOrd="0" presId="urn:microsoft.com/office/officeart/2005/8/layout/hList3"/>
    <dgm:cxn modelId="{33B10C60-C4C6-4E6B-A4DF-0E97D1A9B819}" type="presOf" srcId="{6BBDDED8-2758-4C8B-A286-12254FC1061C}" destId="{493A7636-5A54-44EE-AF92-9412BC155C22}" srcOrd="0" destOrd="0" presId="urn:microsoft.com/office/officeart/2005/8/layout/hList3"/>
    <dgm:cxn modelId="{689B9588-CB0E-4B01-A0B9-CCAFC053022E}" type="presParOf" srcId="{BD20AF63-939C-44B7-85A3-9562A6A9B313}" destId="{FEEE560A-2CD8-4EC8-9097-AEEDED23E395}" srcOrd="0" destOrd="0" presId="urn:microsoft.com/office/officeart/2005/8/layout/hList3"/>
    <dgm:cxn modelId="{CB59C662-D870-47E3-A8B5-3C375D3AFDAC}" type="presParOf" srcId="{BD20AF63-939C-44B7-85A3-9562A6A9B313}" destId="{4346EE42-AA66-4937-84EB-946E26D360FB}" srcOrd="1" destOrd="0" presId="urn:microsoft.com/office/officeart/2005/8/layout/hList3"/>
    <dgm:cxn modelId="{98708DFD-1912-4AB0-ABA8-D5CFB6BA9541}" type="presParOf" srcId="{4346EE42-AA66-4937-84EB-946E26D360FB}" destId="{493A7636-5A54-44EE-AF92-9412BC155C22}" srcOrd="0" destOrd="0" presId="urn:microsoft.com/office/officeart/2005/8/layout/hList3"/>
    <dgm:cxn modelId="{8AAD7B05-A13B-4D04-9314-DA12CE44AE8E}" type="presParOf" srcId="{4346EE42-AA66-4937-84EB-946E26D360FB}" destId="{46BE1CDF-727C-4579-80F4-A5FCBA3FBB61}" srcOrd="1" destOrd="0" presId="urn:microsoft.com/office/officeart/2005/8/layout/hList3"/>
    <dgm:cxn modelId="{881C2E74-3638-48E7-915B-9584A0506A36}" type="presParOf" srcId="{4346EE42-AA66-4937-84EB-946E26D360FB}" destId="{31480138-54BD-4792-B9DE-916CADEE0742}" srcOrd="2" destOrd="0" presId="urn:microsoft.com/office/officeart/2005/8/layout/hList3"/>
    <dgm:cxn modelId="{D20FAF3E-C9CA-405D-ADF7-FBE2DEA99F0F}" type="presParOf" srcId="{BD20AF63-939C-44B7-85A3-9562A6A9B313}" destId="{B20C2027-29ED-4437-A243-875FD42991CB}" srcOrd="2" destOrd="0" presId="urn:microsoft.com/office/officeart/2005/8/layout/hList3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21DB1AD-9D54-40C9-968B-ECBFE347DB7C}" type="doc">
      <dgm:prSet loTypeId="urn:microsoft.com/office/officeart/2005/8/layout/bProcess4" loCatId="process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94D911-F8EE-4687-BB44-692FE20580B3}">
      <dgm:prSet phldrT="[Text]" custT="1"/>
      <dgm:spPr/>
      <dgm:t>
        <a:bodyPr/>
        <a:lstStyle/>
        <a:p>
          <a:r>
            <a:rPr lang="en-US" sz="2800" b="1" dirty="0" smtClean="0"/>
            <a:t>Analyze	</a:t>
          </a:r>
          <a:endParaRPr lang="en-US" sz="2800" b="1" dirty="0"/>
        </a:p>
      </dgm:t>
    </dgm:pt>
    <dgm:pt modelId="{4340864E-8C05-4CE8-90AE-557FF871422F}" type="parTrans" cxnId="{1838CEBC-111D-4731-952A-E03ED78BA2DD}">
      <dgm:prSet/>
      <dgm:spPr/>
      <dgm:t>
        <a:bodyPr/>
        <a:lstStyle/>
        <a:p>
          <a:endParaRPr lang="en-US"/>
        </a:p>
      </dgm:t>
    </dgm:pt>
    <dgm:pt modelId="{5DDBFE61-95A7-45D7-A801-0633E6BFDB37}" type="sibTrans" cxnId="{1838CEBC-111D-4731-952A-E03ED78BA2DD}">
      <dgm:prSet/>
      <dgm:spPr/>
      <dgm:t>
        <a:bodyPr/>
        <a:lstStyle/>
        <a:p>
          <a:endParaRPr lang="en-US"/>
        </a:p>
      </dgm:t>
    </dgm:pt>
    <dgm:pt modelId="{F269A2C0-0710-490D-BC9C-AC43991C0860}">
      <dgm:prSet phldrT="[Text]" custT="1"/>
      <dgm:spPr/>
      <dgm:t>
        <a:bodyPr/>
        <a:lstStyle/>
        <a:p>
          <a:r>
            <a:rPr lang="en-US" sz="2800" b="1" dirty="0" smtClean="0"/>
            <a:t>Continue to learn</a:t>
          </a:r>
          <a:endParaRPr lang="en-US" sz="2800" b="1" dirty="0"/>
        </a:p>
      </dgm:t>
    </dgm:pt>
    <dgm:pt modelId="{83F5125C-7DEA-4BCC-BD8C-03534265B32E}" type="parTrans" cxnId="{00D1B761-E30D-4274-B15D-E60CA8B543B6}">
      <dgm:prSet/>
      <dgm:spPr/>
      <dgm:t>
        <a:bodyPr/>
        <a:lstStyle/>
        <a:p>
          <a:endParaRPr lang="en-US"/>
        </a:p>
      </dgm:t>
    </dgm:pt>
    <dgm:pt modelId="{A59EFB76-BAFB-4E49-881B-C3472BA4F0F7}" type="sibTrans" cxnId="{00D1B761-E30D-4274-B15D-E60CA8B543B6}">
      <dgm:prSet/>
      <dgm:spPr/>
      <dgm:t>
        <a:bodyPr/>
        <a:lstStyle/>
        <a:p>
          <a:endParaRPr lang="en-US"/>
        </a:p>
      </dgm:t>
    </dgm:pt>
    <dgm:pt modelId="{D277EC5D-A010-489A-B53A-6170020CC566}">
      <dgm:prSet phldrT="[Text]" custT="1"/>
      <dgm:spPr/>
      <dgm:t>
        <a:bodyPr/>
        <a:lstStyle/>
        <a:p>
          <a:r>
            <a:rPr lang="en-US" sz="2800" b="1" dirty="0" smtClean="0"/>
            <a:t>Pose questions</a:t>
          </a:r>
          <a:endParaRPr lang="en-US" sz="2800" b="1" dirty="0"/>
        </a:p>
      </dgm:t>
    </dgm:pt>
    <dgm:pt modelId="{30B8B6F2-9EF8-4376-BB5A-70992918AF85}" type="parTrans" cxnId="{52AA6254-D924-44CC-9475-11F15A4DAA7D}">
      <dgm:prSet/>
      <dgm:spPr/>
      <dgm:t>
        <a:bodyPr/>
        <a:lstStyle/>
        <a:p>
          <a:endParaRPr lang="en-US"/>
        </a:p>
      </dgm:t>
    </dgm:pt>
    <dgm:pt modelId="{7FCA6E85-17BF-48B6-87AA-EE26D7783B8D}" type="sibTrans" cxnId="{52AA6254-D924-44CC-9475-11F15A4DAA7D}">
      <dgm:prSet/>
      <dgm:spPr/>
      <dgm:t>
        <a:bodyPr/>
        <a:lstStyle/>
        <a:p>
          <a:endParaRPr lang="en-US"/>
        </a:p>
      </dgm:t>
    </dgm:pt>
    <dgm:pt modelId="{E631EC79-C1F8-4AE0-A045-B7E478E127BB}">
      <dgm:prSet phldrT="[Text]" custT="1"/>
      <dgm:spPr/>
      <dgm:t>
        <a:bodyPr/>
        <a:lstStyle/>
        <a:p>
          <a:r>
            <a:rPr lang="en-US" sz="2800" b="1" dirty="0" smtClean="0"/>
            <a:t>Process mentally</a:t>
          </a:r>
          <a:endParaRPr lang="en-US" sz="2800" b="1" dirty="0"/>
        </a:p>
      </dgm:t>
    </dgm:pt>
    <dgm:pt modelId="{C27B9EF8-6809-497D-91AD-C3B4FD4CA643}" type="parTrans" cxnId="{89FE0A18-3385-4419-821A-1CB40513A36C}">
      <dgm:prSet/>
      <dgm:spPr/>
      <dgm:t>
        <a:bodyPr/>
        <a:lstStyle/>
        <a:p>
          <a:endParaRPr lang="en-US"/>
        </a:p>
      </dgm:t>
    </dgm:pt>
    <dgm:pt modelId="{82E54245-5F54-4834-88BC-6AFB790499A7}" type="sibTrans" cxnId="{89FE0A18-3385-4419-821A-1CB40513A36C}">
      <dgm:prSet/>
      <dgm:spPr/>
      <dgm:t>
        <a:bodyPr/>
        <a:lstStyle/>
        <a:p>
          <a:endParaRPr lang="en-US"/>
        </a:p>
      </dgm:t>
    </dgm:pt>
    <dgm:pt modelId="{61FF4908-A3B0-4016-98C4-054D046D817B}">
      <dgm:prSet phldrT="[Text]" custT="1"/>
      <dgm:spPr/>
      <dgm:t>
        <a:bodyPr/>
        <a:lstStyle/>
        <a:p>
          <a:r>
            <a:rPr lang="en-US" sz="2800" b="1" dirty="0" smtClean="0"/>
            <a:t>Interpret setting</a:t>
          </a:r>
          <a:endParaRPr lang="en-US" sz="2800" b="1" dirty="0"/>
        </a:p>
      </dgm:t>
    </dgm:pt>
    <dgm:pt modelId="{96CC2BE6-18F4-4578-8F9E-405EB836AE06}" type="parTrans" cxnId="{228C692E-DAD3-41F8-9C53-02820514B2C3}">
      <dgm:prSet/>
      <dgm:spPr/>
      <dgm:t>
        <a:bodyPr/>
        <a:lstStyle/>
        <a:p>
          <a:endParaRPr lang="en-US"/>
        </a:p>
      </dgm:t>
    </dgm:pt>
    <dgm:pt modelId="{547F7093-3C27-465F-A38C-28CD0E3FFC43}" type="sibTrans" cxnId="{228C692E-DAD3-41F8-9C53-02820514B2C3}">
      <dgm:prSet/>
      <dgm:spPr/>
      <dgm:t>
        <a:bodyPr/>
        <a:lstStyle/>
        <a:p>
          <a:endParaRPr lang="en-US"/>
        </a:p>
      </dgm:t>
    </dgm:pt>
    <dgm:pt modelId="{6743BC98-592C-40F3-A0F1-29311B3B722B}">
      <dgm:prSet phldrT="[Text]" custT="1"/>
      <dgm:spPr/>
      <dgm:t>
        <a:bodyPr/>
        <a:lstStyle/>
        <a:p>
          <a:r>
            <a:rPr lang="en-US" sz="2800" b="1" dirty="0" smtClean="0"/>
            <a:t>Make decisions</a:t>
          </a:r>
          <a:endParaRPr lang="en-US" sz="2800" b="1" dirty="0"/>
        </a:p>
      </dgm:t>
    </dgm:pt>
    <dgm:pt modelId="{9729E7C1-3265-47A5-8518-A51461FFB684}" type="parTrans" cxnId="{E7776396-D6EE-4AC1-82D4-CAAFE2692C50}">
      <dgm:prSet/>
      <dgm:spPr/>
      <dgm:t>
        <a:bodyPr/>
        <a:lstStyle/>
        <a:p>
          <a:endParaRPr lang="en-US"/>
        </a:p>
      </dgm:t>
    </dgm:pt>
    <dgm:pt modelId="{0D13A645-02F3-4F5A-84CE-CC7297CF29F6}" type="sibTrans" cxnId="{E7776396-D6EE-4AC1-82D4-CAAFE2692C50}">
      <dgm:prSet/>
      <dgm:spPr/>
      <dgm:t>
        <a:bodyPr/>
        <a:lstStyle/>
        <a:p>
          <a:endParaRPr lang="en-US"/>
        </a:p>
      </dgm:t>
    </dgm:pt>
    <dgm:pt modelId="{2B9BC862-2D57-423D-B900-165F402D03E7}">
      <dgm:prSet phldrT="[Text]" custT="1"/>
      <dgm:spPr/>
      <dgm:t>
        <a:bodyPr/>
        <a:lstStyle/>
        <a:p>
          <a:r>
            <a:rPr lang="en-US" sz="2800" b="1" dirty="0" smtClean="0"/>
            <a:t>Use reason to answer problems</a:t>
          </a:r>
          <a:endParaRPr lang="en-US" sz="2800" b="1" dirty="0"/>
        </a:p>
      </dgm:t>
    </dgm:pt>
    <dgm:pt modelId="{321C3C0D-A259-432D-A8A7-C9BB48F7A033}" type="parTrans" cxnId="{E598DC4E-6D8C-48B6-A57B-FD47F3D388D9}">
      <dgm:prSet/>
      <dgm:spPr/>
      <dgm:t>
        <a:bodyPr/>
        <a:lstStyle/>
        <a:p>
          <a:endParaRPr lang="en-US"/>
        </a:p>
      </dgm:t>
    </dgm:pt>
    <dgm:pt modelId="{729EA51B-D442-4735-83A1-49687DC7E6F1}" type="sibTrans" cxnId="{E598DC4E-6D8C-48B6-A57B-FD47F3D388D9}">
      <dgm:prSet/>
      <dgm:spPr/>
      <dgm:t>
        <a:bodyPr/>
        <a:lstStyle/>
        <a:p>
          <a:endParaRPr lang="en-US"/>
        </a:p>
      </dgm:t>
    </dgm:pt>
    <dgm:pt modelId="{D5CF1119-F6A8-4A46-9843-0AC888C8B579}">
      <dgm:prSet phldrT="[Text]" custT="1"/>
      <dgm:spPr/>
      <dgm:t>
        <a:bodyPr/>
        <a:lstStyle/>
        <a:p>
          <a:r>
            <a:rPr lang="en-US" sz="2800" b="1" dirty="0" smtClean="0"/>
            <a:t>Find answers</a:t>
          </a:r>
          <a:endParaRPr lang="en-US" sz="2800" b="1" dirty="0"/>
        </a:p>
      </dgm:t>
    </dgm:pt>
    <dgm:pt modelId="{3897C3E7-48D8-46D8-AC96-548061756F7A}" type="parTrans" cxnId="{88952FE3-EDFF-4904-A03A-5D08EEDBAECE}">
      <dgm:prSet/>
      <dgm:spPr/>
      <dgm:t>
        <a:bodyPr/>
        <a:lstStyle/>
        <a:p>
          <a:endParaRPr lang="en-US"/>
        </a:p>
      </dgm:t>
    </dgm:pt>
    <dgm:pt modelId="{E2D67B29-7D68-4F2D-AA96-5D48591AD0F7}" type="sibTrans" cxnId="{88952FE3-EDFF-4904-A03A-5D08EEDBAECE}">
      <dgm:prSet/>
      <dgm:spPr/>
      <dgm:t>
        <a:bodyPr/>
        <a:lstStyle/>
        <a:p>
          <a:endParaRPr lang="en-US"/>
        </a:p>
      </dgm:t>
    </dgm:pt>
    <dgm:pt modelId="{50FECC5F-94EA-4141-92B9-55E33D4A326C}">
      <dgm:prSet phldrT="[Text]" custT="1"/>
      <dgm:spPr/>
      <dgm:t>
        <a:bodyPr/>
        <a:lstStyle/>
        <a:p>
          <a:r>
            <a:rPr lang="en-US" sz="2800" b="1" dirty="0" smtClean="0"/>
            <a:t>Think abstractly</a:t>
          </a:r>
        </a:p>
      </dgm:t>
    </dgm:pt>
    <dgm:pt modelId="{9DACFA4E-F073-4AAF-9848-D38676404D2D}" type="parTrans" cxnId="{806AD5DB-5A88-4067-83E8-542F4D7CDBB6}">
      <dgm:prSet/>
      <dgm:spPr/>
      <dgm:t>
        <a:bodyPr/>
        <a:lstStyle/>
        <a:p>
          <a:endParaRPr lang="en-US"/>
        </a:p>
      </dgm:t>
    </dgm:pt>
    <dgm:pt modelId="{C124A25B-72EF-422E-A8F1-062537827876}" type="sibTrans" cxnId="{806AD5DB-5A88-4067-83E8-542F4D7CDBB6}">
      <dgm:prSet/>
      <dgm:spPr/>
      <dgm:t>
        <a:bodyPr/>
        <a:lstStyle/>
        <a:p>
          <a:endParaRPr lang="en-US"/>
        </a:p>
      </dgm:t>
    </dgm:pt>
    <dgm:pt modelId="{574495C5-52FF-468C-B9C2-C25002F17A1B}" type="pres">
      <dgm:prSet presAssocID="{E21DB1AD-9D54-40C9-968B-ECBFE347DB7C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DF260964-23E9-4D56-9CAA-25EA7CE72D63}" type="pres">
      <dgm:prSet presAssocID="{3F94D911-F8EE-4687-BB44-692FE20580B3}" presName="compNode" presStyleCnt="0"/>
      <dgm:spPr/>
      <dgm:t>
        <a:bodyPr/>
        <a:lstStyle/>
        <a:p>
          <a:endParaRPr lang="en-US"/>
        </a:p>
      </dgm:t>
    </dgm:pt>
    <dgm:pt modelId="{D1493AA5-6815-4616-A8C5-B78D813BA0EE}" type="pres">
      <dgm:prSet presAssocID="{3F94D911-F8EE-4687-BB44-692FE20580B3}" presName="dummyConnPt" presStyleCnt="0"/>
      <dgm:spPr/>
      <dgm:t>
        <a:bodyPr/>
        <a:lstStyle/>
        <a:p>
          <a:endParaRPr lang="en-US"/>
        </a:p>
      </dgm:t>
    </dgm:pt>
    <dgm:pt modelId="{E5834C65-1F75-4ED3-B9E0-DDBB1B8339B6}" type="pres">
      <dgm:prSet presAssocID="{3F94D911-F8EE-4687-BB44-692FE20580B3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9A44EE-3E50-4D17-817B-EF0220511212}" type="pres">
      <dgm:prSet presAssocID="{5DDBFE61-95A7-45D7-A801-0633E6BFDB37}" presName="sibTrans" presStyleLbl="bgSibTrans2D1" presStyleIdx="0" presStyleCnt="8"/>
      <dgm:spPr/>
      <dgm:t>
        <a:bodyPr/>
        <a:lstStyle/>
        <a:p>
          <a:endParaRPr lang="en-US"/>
        </a:p>
      </dgm:t>
    </dgm:pt>
    <dgm:pt modelId="{6FFF58F8-FB1B-421D-ADA5-35F99AF90366}" type="pres">
      <dgm:prSet presAssocID="{F269A2C0-0710-490D-BC9C-AC43991C0860}" presName="compNode" presStyleCnt="0"/>
      <dgm:spPr/>
      <dgm:t>
        <a:bodyPr/>
        <a:lstStyle/>
        <a:p>
          <a:endParaRPr lang="en-US"/>
        </a:p>
      </dgm:t>
    </dgm:pt>
    <dgm:pt modelId="{6135755E-8066-4B29-A545-8ED8C951C030}" type="pres">
      <dgm:prSet presAssocID="{F269A2C0-0710-490D-BC9C-AC43991C0860}" presName="dummyConnPt" presStyleCnt="0"/>
      <dgm:spPr/>
      <dgm:t>
        <a:bodyPr/>
        <a:lstStyle/>
        <a:p>
          <a:endParaRPr lang="en-US"/>
        </a:p>
      </dgm:t>
    </dgm:pt>
    <dgm:pt modelId="{F5C5E232-20E0-4BBD-B78D-7345DEB52C61}" type="pres">
      <dgm:prSet presAssocID="{F269A2C0-0710-490D-BC9C-AC43991C0860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48C75-9F59-4CF6-9EE8-861894BD37A3}" type="pres">
      <dgm:prSet presAssocID="{A59EFB76-BAFB-4E49-881B-C3472BA4F0F7}" presName="sibTrans" presStyleLbl="bgSibTrans2D1" presStyleIdx="1" presStyleCnt="8"/>
      <dgm:spPr/>
      <dgm:t>
        <a:bodyPr/>
        <a:lstStyle/>
        <a:p>
          <a:endParaRPr lang="en-US"/>
        </a:p>
      </dgm:t>
    </dgm:pt>
    <dgm:pt modelId="{09302E6F-27D5-4300-B791-4653D0609D6D}" type="pres">
      <dgm:prSet presAssocID="{D277EC5D-A010-489A-B53A-6170020CC566}" presName="compNode" presStyleCnt="0"/>
      <dgm:spPr/>
      <dgm:t>
        <a:bodyPr/>
        <a:lstStyle/>
        <a:p>
          <a:endParaRPr lang="en-US"/>
        </a:p>
      </dgm:t>
    </dgm:pt>
    <dgm:pt modelId="{30E1D456-B0D8-4911-8495-2799C67055A5}" type="pres">
      <dgm:prSet presAssocID="{D277EC5D-A010-489A-B53A-6170020CC566}" presName="dummyConnPt" presStyleCnt="0"/>
      <dgm:spPr/>
      <dgm:t>
        <a:bodyPr/>
        <a:lstStyle/>
        <a:p>
          <a:endParaRPr lang="en-US"/>
        </a:p>
      </dgm:t>
    </dgm:pt>
    <dgm:pt modelId="{511FFF9F-3598-415E-8942-AE65A7D5A249}" type="pres">
      <dgm:prSet presAssocID="{D277EC5D-A010-489A-B53A-6170020CC566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1E74B6-F88E-4FAD-82BC-E898E80A2AD1}" type="pres">
      <dgm:prSet presAssocID="{7FCA6E85-17BF-48B6-87AA-EE26D7783B8D}" presName="sibTrans" presStyleLbl="bgSibTrans2D1" presStyleIdx="2" presStyleCnt="8"/>
      <dgm:spPr/>
      <dgm:t>
        <a:bodyPr/>
        <a:lstStyle/>
        <a:p>
          <a:endParaRPr lang="en-US"/>
        </a:p>
      </dgm:t>
    </dgm:pt>
    <dgm:pt modelId="{7A4A7181-B37D-44E8-B7DA-203A2AE5FFB1}" type="pres">
      <dgm:prSet presAssocID="{E631EC79-C1F8-4AE0-A045-B7E478E127BB}" presName="compNode" presStyleCnt="0"/>
      <dgm:spPr/>
      <dgm:t>
        <a:bodyPr/>
        <a:lstStyle/>
        <a:p>
          <a:endParaRPr lang="en-US"/>
        </a:p>
      </dgm:t>
    </dgm:pt>
    <dgm:pt modelId="{EFD52C79-A223-4203-9F4C-B71E8ADEA0B5}" type="pres">
      <dgm:prSet presAssocID="{E631EC79-C1F8-4AE0-A045-B7E478E127BB}" presName="dummyConnPt" presStyleCnt="0"/>
      <dgm:spPr/>
      <dgm:t>
        <a:bodyPr/>
        <a:lstStyle/>
        <a:p>
          <a:endParaRPr lang="en-US"/>
        </a:p>
      </dgm:t>
    </dgm:pt>
    <dgm:pt modelId="{DB9FA73A-18DC-48BE-9933-05BAA0B34B57}" type="pres">
      <dgm:prSet presAssocID="{E631EC79-C1F8-4AE0-A045-B7E478E127BB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1CD50C-3E74-4C64-BEF1-8BA6187AC6CE}" type="pres">
      <dgm:prSet presAssocID="{82E54245-5F54-4834-88BC-6AFB790499A7}" presName="sibTrans" presStyleLbl="bgSibTrans2D1" presStyleIdx="3" presStyleCnt="8"/>
      <dgm:spPr/>
      <dgm:t>
        <a:bodyPr/>
        <a:lstStyle/>
        <a:p>
          <a:endParaRPr lang="en-US"/>
        </a:p>
      </dgm:t>
    </dgm:pt>
    <dgm:pt modelId="{0DC11D12-90CA-499C-9A81-4AA4E62F8C7A}" type="pres">
      <dgm:prSet presAssocID="{61FF4908-A3B0-4016-98C4-054D046D817B}" presName="compNode" presStyleCnt="0"/>
      <dgm:spPr/>
      <dgm:t>
        <a:bodyPr/>
        <a:lstStyle/>
        <a:p>
          <a:endParaRPr lang="en-US"/>
        </a:p>
      </dgm:t>
    </dgm:pt>
    <dgm:pt modelId="{AADC0421-87F0-4537-A622-641EA8A52579}" type="pres">
      <dgm:prSet presAssocID="{61FF4908-A3B0-4016-98C4-054D046D817B}" presName="dummyConnPt" presStyleCnt="0"/>
      <dgm:spPr/>
      <dgm:t>
        <a:bodyPr/>
        <a:lstStyle/>
        <a:p>
          <a:endParaRPr lang="en-US"/>
        </a:p>
      </dgm:t>
    </dgm:pt>
    <dgm:pt modelId="{193FEFD2-FB1F-4BD4-AE8F-2349817B4B67}" type="pres">
      <dgm:prSet presAssocID="{61FF4908-A3B0-4016-98C4-054D046D817B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9F4C5A-F6A9-484C-9528-CF502F498C00}" type="pres">
      <dgm:prSet presAssocID="{547F7093-3C27-465F-A38C-28CD0E3FFC43}" presName="sibTrans" presStyleLbl="bgSibTrans2D1" presStyleIdx="4" presStyleCnt="8"/>
      <dgm:spPr/>
      <dgm:t>
        <a:bodyPr/>
        <a:lstStyle/>
        <a:p>
          <a:endParaRPr lang="en-US"/>
        </a:p>
      </dgm:t>
    </dgm:pt>
    <dgm:pt modelId="{70BF75A4-2724-480B-BB97-C9B796F6DC42}" type="pres">
      <dgm:prSet presAssocID="{6743BC98-592C-40F3-A0F1-29311B3B722B}" presName="compNode" presStyleCnt="0"/>
      <dgm:spPr/>
      <dgm:t>
        <a:bodyPr/>
        <a:lstStyle/>
        <a:p>
          <a:endParaRPr lang="en-US"/>
        </a:p>
      </dgm:t>
    </dgm:pt>
    <dgm:pt modelId="{A9966778-AF32-4CC7-9FEB-98C38451F4CB}" type="pres">
      <dgm:prSet presAssocID="{6743BC98-592C-40F3-A0F1-29311B3B722B}" presName="dummyConnPt" presStyleCnt="0"/>
      <dgm:spPr/>
      <dgm:t>
        <a:bodyPr/>
        <a:lstStyle/>
        <a:p>
          <a:endParaRPr lang="en-US"/>
        </a:p>
      </dgm:t>
    </dgm:pt>
    <dgm:pt modelId="{58AF270A-C709-4841-A991-0173881A9C4F}" type="pres">
      <dgm:prSet presAssocID="{6743BC98-592C-40F3-A0F1-29311B3B722B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B233F9-2976-4AA5-85A3-769D22220F3C}" type="pres">
      <dgm:prSet presAssocID="{0D13A645-02F3-4F5A-84CE-CC7297CF29F6}" presName="sibTrans" presStyleLbl="bgSibTrans2D1" presStyleIdx="5" presStyleCnt="8"/>
      <dgm:spPr/>
      <dgm:t>
        <a:bodyPr/>
        <a:lstStyle/>
        <a:p>
          <a:endParaRPr lang="en-US"/>
        </a:p>
      </dgm:t>
    </dgm:pt>
    <dgm:pt modelId="{0142E511-29B4-467C-832A-2CCBB3C2ADC1}" type="pres">
      <dgm:prSet presAssocID="{2B9BC862-2D57-423D-B900-165F402D03E7}" presName="compNode" presStyleCnt="0"/>
      <dgm:spPr/>
      <dgm:t>
        <a:bodyPr/>
        <a:lstStyle/>
        <a:p>
          <a:endParaRPr lang="en-US"/>
        </a:p>
      </dgm:t>
    </dgm:pt>
    <dgm:pt modelId="{4A7A77DA-1F59-467A-BBC8-299BD847256A}" type="pres">
      <dgm:prSet presAssocID="{2B9BC862-2D57-423D-B900-165F402D03E7}" presName="dummyConnPt" presStyleCnt="0"/>
      <dgm:spPr/>
      <dgm:t>
        <a:bodyPr/>
        <a:lstStyle/>
        <a:p>
          <a:endParaRPr lang="en-US"/>
        </a:p>
      </dgm:t>
    </dgm:pt>
    <dgm:pt modelId="{09DC5EF4-386C-4E5E-B6A4-B96B0896DF0E}" type="pres">
      <dgm:prSet presAssocID="{2B9BC862-2D57-423D-B900-165F402D03E7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2C8EDE-A19E-4897-9017-A794023ABEC8}" type="pres">
      <dgm:prSet presAssocID="{729EA51B-D442-4735-83A1-49687DC7E6F1}" presName="sibTrans" presStyleLbl="bgSibTrans2D1" presStyleIdx="6" presStyleCnt="8"/>
      <dgm:spPr/>
      <dgm:t>
        <a:bodyPr/>
        <a:lstStyle/>
        <a:p>
          <a:endParaRPr lang="en-US"/>
        </a:p>
      </dgm:t>
    </dgm:pt>
    <dgm:pt modelId="{3F737FAD-B5E1-423B-AE18-C79E881CC6F6}" type="pres">
      <dgm:prSet presAssocID="{D5CF1119-F6A8-4A46-9843-0AC888C8B579}" presName="compNode" presStyleCnt="0"/>
      <dgm:spPr/>
      <dgm:t>
        <a:bodyPr/>
        <a:lstStyle/>
        <a:p>
          <a:endParaRPr lang="en-US"/>
        </a:p>
      </dgm:t>
    </dgm:pt>
    <dgm:pt modelId="{375E9BD4-9E17-4968-A5F6-EA0AA26558A4}" type="pres">
      <dgm:prSet presAssocID="{D5CF1119-F6A8-4A46-9843-0AC888C8B579}" presName="dummyConnPt" presStyleCnt="0"/>
      <dgm:spPr/>
      <dgm:t>
        <a:bodyPr/>
        <a:lstStyle/>
        <a:p>
          <a:endParaRPr lang="en-US"/>
        </a:p>
      </dgm:t>
    </dgm:pt>
    <dgm:pt modelId="{23616516-3D41-423A-A8F0-C5EC599AA762}" type="pres">
      <dgm:prSet presAssocID="{D5CF1119-F6A8-4A46-9843-0AC888C8B579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96FBCE-30EF-425B-BA43-3FAAF10821C2}" type="pres">
      <dgm:prSet presAssocID="{E2D67B29-7D68-4F2D-AA96-5D48591AD0F7}" presName="sibTrans" presStyleLbl="bgSibTrans2D1" presStyleIdx="7" presStyleCnt="8"/>
      <dgm:spPr/>
      <dgm:t>
        <a:bodyPr/>
        <a:lstStyle/>
        <a:p>
          <a:endParaRPr lang="en-US"/>
        </a:p>
      </dgm:t>
    </dgm:pt>
    <dgm:pt modelId="{2B9430E0-DFE4-4A77-97B3-F8E6C1F59D95}" type="pres">
      <dgm:prSet presAssocID="{50FECC5F-94EA-4141-92B9-55E33D4A326C}" presName="compNode" presStyleCnt="0"/>
      <dgm:spPr/>
      <dgm:t>
        <a:bodyPr/>
        <a:lstStyle/>
        <a:p>
          <a:endParaRPr lang="en-US"/>
        </a:p>
      </dgm:t>
    </dgm:pt>
    <dgm:pt modelId="{70356FDE-14BB-4D05-AE8C-741FB7CFD90E}" type="pres">
      <dgm:prSet presAssocID="{50FECC5F-94EA-4141-92B9-55E33D4A326C}" presName="dummyConnPt" presStyleCnt="0"/>
      <dgm:spPr/>
      <dgm:t>
        <a:bodyPr/>
        <a:lstStyle/>
        <a:p>
          <a:endParaRPr lang="en-US"/>
        </a:p>
      </dgm:t>
    </dgm:pt>
    <dgm:pt modelId="{49C73A09-BBD3-48A0-8F74-AACEF5A57811}" type="pres">
      <dgm:prSet presAssocID="{50FECC5F-94EA-4141-92B9-55E33D4A326C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0BE665-F580-41AC-98FF-5276665207B1}" type="presOf" srcId="{A59EFB76-BAFB-4E49-881B-C3472BA4F0F7}" destId="{10648C75-9F59-4CF6-9EE8-861894BD37A3}" srcOrd="0" destOrd="0" presId="urn:microsoft.com/office/officeart/2005/8/layout/bProcess4"/>
    <dgm:cxn modelId="{89FE0A18-3385-4419-821A-1CB40513A36C}" srcId="{E21DB1AD-9D54-40C9-968B-ECBFE347DB7C}" destId="{E631EC79-C1F8-4AE0-A045-B7E478E127BB}" srcOrd="3" destOrd="0" parTransId="{C27B9EF8-6809-497D-91AD-C3B4FD4CA643}" sibTransId="{82E54245-5F54-4834-88BC-6AFB790499A7}"/>
    <dgm:cxn modelId="{3A8D88BC-430B-43C5-B61D-C7E781F8A6E4}" type="presOf" srcId="{82E54245-5F54-4834-88BC-6AFB790499A7}" destId="{A61CD50C-3E74-4C64-BEF1-8BA6187AC6CE}" srcOrd="0" destOrd="0" presId="urn:microsoft.com/office/officeart/2005/8/layout/bProcess4"/>
    <dgm:cxn modelId="{0AB605A2-66E8-4BEE-91F6-9B01D5E9B335}" type="presOf" srcId="{E631EC79-C1F8-4AE0-A045-B7E478E127BB}" destId="{DB9FA73A-18DC-48BE-9933-05BAA0B34B57}" srcOrd="0" destOrd="0" presId="urn:microsoft.com/office/officeart/2005/8/layout/bProcess4"/>
    <dgm:cxn modelId="{40489FB3-6975-4E80-98B9-09973F8AEA1C}" type="presOf" srcId="{6743BC98-592C-40F3-A0F1-29311B3B722B}" destId="{58AF270A-C709-4841-A991-0173881A9C4F}" srcOrd="0" destOrd="0" presId="urn:microsoft.com/office/officeart/2005/8/layout/bProcess4"/>
    <dgm:cxn modelId="{1A31084E-1BAD-41FC-8BF0-10D6D3B5A22F}" type="presOf" srcId="{E2D67B29-7D68-4F2D-AA96-5D48591AD0F7}" destId="{B796FBCE-30EF-425B-BA43-3FAAF10821C2}" srcOrd="0" destOrd="0" presId="urn:microsoft.com/office/officeart/2005/8/layout/bProcess4"/>
    <dgm:cxn modelId="{00D1B761-E30D-4274-B15D-E60CA8B543B6}" srcId="{E21DB1AD-9D54-40C9-968B-ECBFE347DB7C}" destId="{F269A2C0-0710-490D-BC9C-AC43991C0860}" srcOrd="1" destOrd="0" parTransId="{83F5125C-7DEA-4BCC-BD8C-03534265B32E}" sibTransId="{A59EFB76-BAFB-4E49-881B-C3472BA4F0F7}"/>
    <dgm:cxn modelId="{03D24BFB-A668-48D0-B2D0-819BE3F8C2FC}" type="presOf" srcId="{547F7093-3C27-465F-A38C-28CD0E3FFC43}" destId="{A09F4C5A-F6A9-484C-9528-CF502F498C00}" srcOrd="0" destOrd="0" presId="urn:microsoft.com/office/officeart/2005/8/layout/bProcess4"/>
    <dgm:cxn modelId="{0854C354-A006-4F8C-8854-4A70B8A61C6A}" type="presOf" srcId="{0D13A645-02F3-4F5A-84CE-CC7297CF29F6}" destId="{83B233F9-2976-4AA5-85A3-769D22220F3C}" srcOrd="0" destOrd="0" presId="urn:microsoft.com/office/officeart/2005/8/layout/bProcess4"/>
    <dgm:cxn modelId="{C8E67BB4-BAAC-466D-8DB4-2519DE195696}" type="presOf" srcId="{7FCA6E85-17BF-48B6-87AA-EE26D7783B8D}" destId="{101E74B6-F88E-4FAD-82BC-E898E80A2AD1}" srcOrd="0" destOrd="0" presId="urn:microsoft.com/office/officeart/2005/8/layout/bProcess4"/>
    <dgm:cxn modelId="{409C718F-1FB0-4ED5-9996-52044CA36009}" type="presOf" srcId="{5DDBFE61-95A7-45D7-A801-0633E6BFDB37}" destId="{159A44EE-3E50-4D17-817B-EF0220511212}" srcOrd="0" destOrd="0" presId="urn:microsoft.com/office/officeart/2005/8/layout/bProcess4"/>
    <dgm:cxn modelId="{E26F69A6-4C22-43F7-A7E4-2FC3272039FA}" type="presOf" srcId="{2B9BC862-2D57-423D-B900-165F402D03E7}" destId="{09DC5EF4-386C-4E5E-B6A4-B96B0896DF0E}" srcOrd="0" destOrd="0" presId="urn:microsoft.com/office/officeart/2005/8/layout/bProcess4"/>
    <dgm:cxn modelId="{79D512B7-9654-43C9-8EFD-B1EFD5F3E131}" type="presOf" srcId="{E21DB1AD-9D54-40C9-968B-ECBFE347DB7C}" destId="{574495C5-52FF-468C-B9C2-C25002F17A1B}" srcOrd="0" destOrd="0" presId="urn:microsoft.com/office/officeart/2005/8/layout/bProcess4"/>
    <dgm:cxn modelId="{A96FF255-6469-418C-BD8C-6FF96C96005C}" type="presOf" srcId="{61FF4908-A3B0-4016-98C4-054D046D817B}" destId="{193FEFD2-FB1F-4BD4-AE8F-2349817B4B67}" srcOrd="0" destOrd="0" presId="urn:microsoft.com/office/officeart/2005/8/layout/bProcess4"/>
    <dgm:cxn modelId="{E7776396-D6EE-4AC1-82D4-CAAFE2692C50}" srcId="{E21DB1AD-9D54-40C9-968B-ECBFE347DB7C}" destId="{6743BC98-592C-40F3-A0F1-29311B3B722B}" srcOrd="5" destOrd="0" parTransId="{9729E7C1-3265-47A5-8518-A51461FFB684}" sibTransId="{0D13A645-02F3-4F5A-84CE-CC7297CF29F6}"/>
    <dgm:cxn modelId="{228C692E-DAD3-41F8-9C53-02820514B2C3}" srcId="{E21DB1AD-9D54-40C9-968B-ECBFE347DB7C}" destId="{61FF4908-A3B0-4016-98C4-054D046D817B}" srcOrd="4" destOrd="0" parTransId="{96CC2BE6-18F4-4578-8F9E-405EB836AE06}" sibTransId="{547F7093-3C27-465F-A38C-28CD0E3FFC43}"/>
    <dgm:cxn modelId="{1838CEBC-111D-4731-952A-E03ED78BA2DD}" srcId="{E21DB1AD-9D54-40C9-968B-ECBFE347DB7C}" destId="{3F94D911-F8EE-4687-BB44-692FE20580B3}" srcOrd="0" destOrd="0" parTransId="{4340864E-8C05-4CE8-90AE-557FF871422F}" sibTransId="{5DDBFE61-95A7-45D7-A801-0633E6BFDB37}"/>
    <dgm:cxn modelId="{4504A4A8-3652-4FA4-98A5-7419285852F7}" type="presOf" srcId="{3F94D911-F8EE-4687-BB44-692FE20580B3}" destId="{E5834C65-1F75-4ED3-B9E0-DDBB1B8339B6}" srcOrd="0" destOrd="0" presId="urn:microsoft.com/office/officeart/2005/8/layout/bProcess4"/>
    <dgm:cxn modelId="{806AD5DB-5A88-4067-83E8-542F4D7CDBB6}" srcId="{E21DB1AD-9D54-40C9-968B-ECBFE347DB7C}" destId="{50FECC5F-94EA-4141-92B9-55E33D4A326C}" srcOrd="8" destOrd="0" parTransId="{9DACFA4E-F073-4AAF-9848-D38676404D2D}" sibTransId="{C124A25B-72EF-422E-A8F1-062537827876}"/>
    <dgm:cxn modelId="{51B9F3B3-C99B-4216-9D10-2B250C7EE96A}" type="presOf" srcId="{D277EC5D-A010-489A-B53A-6170020CC566}" destId="{511FFF9F-3598-415E-8942-AE65A7D5A249}" srcOrd="0" destOrd="0" presId="urn:microsoft.com/office/officeart/2005/8/layout/bProcess4"/>
    <dgm:cxn modelId="{F8862751-3A3B-4444-A0C4-11AC94B6FAF7}" type="presOf" srcId="{729EA51B-D442-4735-83A1-49687DC7E6F1}" destId="{BD2C8EDE-A19E-4897-9017-A794023ABEC8}" srcOrd="0" destOrd="0" presId="urn:microsoft.com/office/officeart/2005/8/layout/bProcess4"/>
    <dgm:cxn modelId="{35EDD5F0-3145-4111-845E-AE1A897AEAA9}" type="presOf" srcId="{F269A2C0-0710-490D-BC9C-AC43991C0860}" destId="{F5C5E232-20E0-4BBD-B78D-7345DEB52C61}" srcOrd="0" destOrd="0" presId="urn:microsoft.com/office/officeart/2005/8/layout/bProcess4"/>
    <dgm:cxn modelId="{E598DC4E-6D8C-48B6-A57B-FD47F3D388D9}" srcId="{E21DB1AD-9D54-40C9-968B-ECBFE347DB7C}" destId="{2B9BC862-2D57-423D-B900-165F402D03E7}" srcOrd="6" destOrd="0" parTransId="{321C3C0D-A259-432D-A8A7-C9BB48F7A033}" sibTransId="{729EA51B-D442-4735-83A1-49687DC7E6F1}"/>
    <dgm:cxn modelId="{A62048DE-3C6B-4E95-88A3-784922FA5064}" type="presOf" srcId="{50FECC5F-94EA-4141-92B9-55E33D4A326C}" destId="{49C73A09-BBD3-48A0-8F74-AACEF5A57811}" srcOrd="0" destOrd="0" presId="urn:microsoft.com/office/officeart/2005/8/layout/bProcess4"/>
    <dgm:cxn modelId="{52AA6254-D924-44CC-9475-11F15A4DAA7D}" srcId="{E21DB1AD-9D54-40C9-968B-ECBFE347DB7C}" destId="{D277EC5D-A010-489A-B53A-6170020CC566}" srcOrd="2" destOrd="0" parTransId="{30B8B6F2-9EF8-4376-BB5A-70992918AF85}" sibTransId="{7FCA6E85-17BF-48B6-87AA-EE26D7783B8D}"/>
    <dgm:cxn modelId="{D9F838D3-F35B-460E-AB10-1392A6E3C46A}" type="presOf" srcId="{D5CF1119-F6A8-4A46-9843-0AC888C8B579}" destId="{23616516-3D41-423A-A8F0-C5EC599AA762}" srcOrd="0" destOrd="0" presId="urn:microsoft.com/office/officeart/2005/8/layout/bProcess4"/>
    <dgm:cxn modelId="{88952FE3-EDFF-4904-A03A-5D08EEDBAECE}" srcId="{E21DB1AD-9D54-40C9-968B-ECBFE347DB7C}" destId="{D5CF1119-F6A8-4A46-9843-0AC888C8B579}" srcOrd="7" destOrd="0" parTransId="{3897C3E7-48D8-46D8-AC96-548061756F7A}" sibTransId="{E2D67B29-7D68-4F2D-AA96-5D48591AD0F7}"/>
    <dgm:cxn modelId="{C9A4F305-E07C-48A7-A90C-5BF7BCB228FC}" type="presParOf" srcId="{574495C5-52FF-468C-B9C2-C25002F17A1B}" destId="{DF260964-23E9-4D56-9CAA-25EA7CE72D63}" srcOrd="0" destOrd="0" presId="urn:microsoft.com/office/officeart/2005/8/layout/bProcess4"/>
    <dgm:cxn modelId="{D86E9CF5-5612-486C-864C-B0746B046956}" type="presParOf" srcId="{DF260964-23E9-4D56-9CAA-25EA7CE72D63}" destId="{D1493AA5-6815-4616-A8C5-B78D813BA0EE}" srcOrd="0" destOrd="0" presId="urn:microsoft.com/office/officeart/2005/8/layout/bProcess4"/>
    <dgm:cxn modelId="{F0C5167C-7B01-4046-99B1-12E7367A98C0}" type="presParOf" srcId="{DF260964-23E9-4D56-9CAA-25EA7CE72D63}" destId="{E5834C65-1F75-4ED3-B9E0-DDBB1B8339B6}" srcOrd="1" destOrd="0" presId="urn:microsoft.com/office/officeart/2005/8/layout/bProcess4"/>
    <dgm:cxn modelId="{06AE0B4D-C919-41EE-AC82-09BE7F0899F0}" type="presParOf" srcId="{574495C5-52FF-468C-B9C2-C25002F17A1B}" destId="{159A44EE-3E50-4D17-817B-EF0220511212}" srcOrd="1" destOrd="0" presId="urn:microsoft.com/office/officeart/2005/8/layout/bProcess4"/>
    <dgm:cxn modelId="{2A5598E8-C063-46D7-9BDE-BBA2260E9B98}" type="presParOf" srcId="{574495C5-52FF-468C-B9C2-C25002F17A1B}" destId="{6FFF58F8-FB1B-421D-ADA5-35F99AF90366}" srcOrd="2" destOrd="0" presId="urn:microsoft.com/office/officeart/2005/8/layout/bProcess4"/>
    <dgm:cxn modelId="{E7D86ED7-E5C8-413C-966B-58B4953F7474}" type="presParOf" srcId="{6FFF58F8-FB1B-421D-ADA5-35F99AF90366}" destId="{6135755E-8066-4B29-A545-8ED8C951C030}" srcOrd="0" destOrd="0" presId="urn:microsoft.com/office/officeart/2005/8/layout/bProcess4"/>
    <dgm:cxn modelId="{613C981D-D942-4C46-A2AB-2B7C198EFDDB}" type="presParOf" srcId="{6FFF58F8-FB1B-421D-ADA5-35F99AF90366}" destId="{F5C5E232-20E0-4BBD-B78D-7345DEB52C61}" srcOrd="1" destOrd="0" presId="urn:microsoft.com/office/officeart/2005/8/layout/bProcess4"/>
    <dgm:cxn modelId="{C5174C30-C5B5-4FBC-AF5B-49E37C0DFD10}" type="presParOf" srcId="{574495C5-52FF-468C-B9C2-C25002F17A1B}" destId="{10648C75-9F59-4CF6-9EE8-861894BD37A3}" srcOrd="3" destOrd="0" presId="urn:microsoft.com/office/officeart/2005/8/layout/bProcess4"/>
    <dgm:cxn modelId="{E6DB65AD-C60A-44B7-94A7-1A45EE867632}" type="presParOf" srcId="{574495C5-52FF-468C-B9C2-C25002F17A1B}" destId="{09302E6F-27D5-4300-B791-4653D0609D6D}" srcOrd="4" destOrd="0" presId="urn:microsoft.com/office/officeart/2005/8/layout/bProcess4"/>
    <dgm:cxn modelId="{B8AF2DA2-3B4B-41FD-9713-E3822F8F076C}" type="presParOf" srcId="{09302E6F-27D5-4300-B791-4653D0609D6D}" destId="{30E1D456-B0D8-4911-8495-2799C67055A5}" srcOrd="0" destOrd="0" presId="urn:microsoft.com/office/officeart/2005/8/layout/bProcess4"/>
    <dgm:cxn modelId="{9924B34B-D713-424F-A2C3-F05EFC4F06C2}" type="presParOf" srcId="{09302E6F-27D5-4300-B791-4653D0609D6D}" destId="{511FFF9F-3598-415E-8942-AE65A7D5A249}" srcOrd="1" destOrd="0" presId="urn:microsoft.com/office/officeart/2005/8/layout/bProcess4"/>
    <dgm:cxn modelId="{55C1C233-3462-42A2-924F-7BCF81FDC4D5}" type="presParOf" srcId="{574495C5-52FF-468C-B9C2-C25002F17A1B}" destId="{101E74B6-F88E-4FAD-82BC-E898E80A2AD1}" srcOrd="5" destOrd="0" presId="urn:microsoft.com/office/officeart/2005/8/layout/bProcess4"/>
    <dgm:cxn modelId="{AB2306E1-AFF0-40A5-AD87-194D43A63732}" type="presParOf" srcId="{574495C5-52FF-468C-B9C2-C25002F17A1B}" destId="{7A4A7181-B37D-44E8-B7DA-203A2AE5FFB1}" srcOrd="6" destOrd="0" presId="urn:microsoft.com/office/officeart/2005/8/layout/bProcess4"/>
    <dgm:cxn modelId="{2C40DC84-C3EA-414B-B56E-82C4660A419D}" type="presParOf" srcId="{7A4A7181-B37D-44E8-B7DA-203A2AE5FFB1}" destId="{EFD52C79-A223-4203-9F4C-B71E8ADEA0B5}" srcOrd="0" destOrd="0" presId="urn:microsoft.com/office/officeart/2005/8/layout/bProcess4"/>
    <dgm:cxn modelId="{6642F931-0F8D-4FE9-9401-9B7A706F1155}" type="presParOf" srcId="{7A4A7181-B37D-44E8-B7DA-203A2AE5FFB1}" destId="{DB9FA73A-18DC-48BE-9933-05BAA0B34B57}" srcOrd="1" destOrd="0" presId="urn:microsoft.com/office/officeart/2005/8/layout/bProcess4"/>
    <dgm:cxn modelId="{A5CA6F4E-C4DE-4694-B9DD-88E1660D8D01}" type="presParOf" srcId="{574495C5-52FF-468C-B9C2-C25002F17A1B}" destId="{A61CD50C-3E74-4C64-BEF1-8BA6187AC6CE}" srcOrd="7" destOrd="0" presId="urn:microsoft.com/office/officeart/2005/8/layout/bProcess4"/>
    <dgm:cxn modelId="{DEB9FD62-111F-4A8B-9833-AD6CFA37DC1C}" type="presParOf" srcId="{574495C5-52FF-468C-B9C2-C25002F17A1B}" destId="{0DC11D12-90CA-499C-9A81-4AA4E62F8C7A}" srcOrd="8" destOrd="0" presId="urn:microsoft.com/office/officeart/2005/8/layout/bProcess4"/>
    <dgm:cxn modelId="{2E0DE258-B5FF-4B52-84C2-9C9BB2CD87C5}" type="presParOf" srcId="{0DC11D12-90CA-499C-9A81-4AA4E62F8C7A}" destId="{AADC0421-87F0-4537-A622-641EA8A52579}" srcOrd="0" destOrd="0" presId="urn:microsoft.com/office/officeart/2005/8/layout/bProcess4"/>
    <dgm:cxn modelId="{526B4F28-6AB7-4FE6-94BD-65B35CBB26DD}" type="presParOf" srcId="{0DC11D12-90CA-499C-9A81-4AA4E62F8C7A}" destId="{193FEFD2-FB1F-4BD4-AE8F-2349817B4B67}" srcOrd="1" destOrd="0" presId="urn:microsoft.com/office/officeart/2005/8/layout/bProcess4"/>
    <dgm:cxn modelId="{9ACD8C24-70D6-46A5-A82B-8597F3AA3606}" type="presParOf" srcId="{574495C5-52FF-468C-B9C2-C25002F17A1B}" destId="{A09F4C5A-F6A9-484C-9528-CF502F498C00}" srcOrd="9" destOrd="0" presId="urn:microsoft.com/office/officeart/2005/8/layout/bProcess4"/>
    <dgm:cxn modelId="{9E842CD7-FA65-421E-BF44-02FBA0D04A10}" type="presParOf" srcId="{574495C5-52FF-468C-B9C2-C25002F17A1B}" destId="{70BF75A4-2724-480B-BB97-C9B796F6DC42}" srcOrd="10" destOrd="0" presId="urn:microsoft.com/office/officeart/2005/8/layout/bProcess4"/>
    <dgm:cxn modelId="{8E833F81-7A0D-4EB2-8E63-86DB6DF0874C}" type="presParOf" srcId="{70BF75A4-2724-480B-BB97-C9B796F6DC42}" destId="{A9966778-AF32-4CC7-9FEB-98C38451F4CB}" srcOrd="0" destOrd="0" presId="urn:microsoft.com/office/officeart/2005/8/layout/bProcess4"/>
    <dgm:cxn modelId="{E207DEE9-5680-4947-96CB-30F87F8634E4}" type="presParOf" srcId="{70BF75A4-2724-480B-BB97-C9B796F6DC42}" destId="{58AF270A-C709-4841-A991-0173881A9C4F}" srcOrd="1" destOrd="0" presId="urn:microsoft.com/office/officeart/2005/8/layout/bProcess4"/>
    <dgm:cxn modelId="{D363C7E0-C208-43EE-942D-06F464016AE7}" type="presParOf" srcId="{574495C5-52FF-468C-B9C2-C25002F17A1B}" destId="{83B233F9-2976-4AA5-85A3-769D22220F3C}" srcOrd="11" destOrd="0" presId="urn:microsoft.com/office/officeart/2005/8/layout/bProcess4"/>
    <dgm:cxn modelId="{741D3809-2168-45D4-A4FE-E7342DA14D3F}" type="presParOf" srcId="{574495C5-52FF-468C-B9C2-C25002F17A1B}" destId="{0142E511-29B4-467C-832A-2CCBB3C2ADC1}" srcOrd="12" destOrd="0" presId="urn:microsoft.com/office/officeart/2005/8/layout/bProcess4"/>
    <dgm:cxn modelId="{6A1FE6DD-114C-483E-823D-B5298DFAF6A7}" type="presParOf" srcId="{0142E511-29B4-467C-832A-2CCBB3C2ADC1}" destId="{4A7A77DA-1F59-467A-BBC8-299BD847256A}" srcOrd="0" destOrd="0" presId="urn:microsoft.com/office/officeart/2005/8/layout/bProcess4"/>
    <dgm:cxn modelId="{49A20F67-56B0-49A6-AABC-D957D7D3D186}" type="presParOf" srcId="{0142E511-29B4-467C-832A-2CCBB3C2ADC1}" destId="{09DC5EF4-386C-4E5E-B6A4-B96B0896DF0E}" srcOrd="1" destOrd="0" presId="urn:microsoft.com/office/officeart/2005/8/layout/bProcess4"/>
    <dgm:cxn modelId="{B205205B-F481-42EB-A334-77561BA35FFA}" type="presParOf" srcId="{574495C5-52FF-468C-B9C2-C25002F17A1B}" destId="{BD2C8EDE-A19E-4897-9017-A794023ABEC8}" srcOrd="13" destOrd="0" presId="urn:microsoft.com/office/officeart/2005/8/layout/bProcess4"/>
    <dgm:cxn modelId="{A2782FFC-4362-4B2C-9FD8-C5F0C2A48491}" type="presParOf" srcId="{574495C5-52FF-468C-B9C2-C25002F17A1B}" destId="{3F737FAD-B5E1-423B-AE18-C79E881CC6F6}" srcOrd="14" destOrd="0" presId="urn:microsoft.com/office/officeart/2005/8/layout/bProcess4"/>
    <dgm:cxn modelId="{86CDD6C8-911E-4C7B-BCDC-7D1B2CE069E1}" type="presParOf" srcId="{3F737FAD-B5E1-423B-AE18-C79E881CC6F6}" destId="{375E9BD4-9E17-4968-A5F6-EA0AA26558A4}" srcOrd="0" destOrd="0" presId="urn:microsoft.com/office/officeart/2005/8/layout/bProcess4"/>
    <dgm:cxn modelId="{498685F0-3616-44E9-A642-A537A9B96490}" type="presParOf" srcId="{3F737FAD-B5E1-423B-AE18-C79E881CC6F6}" destId="{23616516-3D41-423A-A8F0-C5EC599AA762}" srcOrd="1" destOrd="0" presId="urn:microsoft.com/office/officeart/2005/8/layout/bProcess4"/>
    <dgm:cxn modelId="{4EDDB1FB-6874-438E-8AB5-975F49C63E08}" type="presParOf" srcId="{574495C5-52FF-468C-B9C2-C25002F17A1B}" destId="{B796FBCE-30EF-425B-BA43-3FAAF10821C2}" srcOrd="15" destOrd="0" presId="urn:microsoft.com/office/officeart/2005/8/layout/bProcess4"/>
    <dgm:cxn modelId="{3995511C-F858-46F5-B364-8394E38FD0C2}" type="presParOf" srcId="{574495C5-52FF-468C-B9C2-C25002F17A1B}" destId="{2B9430E0-DFE4-4A77-97B3-F8E6C1F59D95}" srcOrd="16" destOrd="0" presId="urn:microsoft.com/office/officeart/2005/8/layout/bProcess4"/>
    <dgm:cxn modelId="{A788153A-182A-4342-9FCF-4D307D01F402}" type="presParOf" srcId="{2B9430E0-DFE4-4A77-97B3-F8E6C1F59D95}" destId="{70356FDE-14BB-4D05-AE8C-741FB7CFD90E}" srcOrd="0" destOrd="0" presId="urn:microsoft.com/office/officeart/2005/8/layout/bProcess4"/>
    <dgm:cxn modelId="{59619B75-9E5D-45E6-B73B-344F3F0F9C4D}" type="presParOf" srcId="{2B9430E0-DFE4-4A77-97B3-F8E6C1F59D95}" destId="{49C73A09-BBD3-48A0-8F74-AACEF5A57811}" srcOrd="1" destOrd="0" presId="urn:microsoft.com/office/officeart/2005/8/layout/bProcess4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72613C5-9B02-47B7-94FE-4D86407B7791}" type="doc">
      <dgm:prSet loTypeId="urn:microsoft.com/office/officeart/2005/8/layout/hProcess9" loCatId="process" qsTypeId="urn:microsoft.com/office/officeart/2005/8/quickstyle/3d7" qsCatId="3D" csTypeId="urn:microsoft.com/office/officeart/2005/8/colors/accent1_2" csCatId="accent1" phldr="1"/>
      <dgm:spPr/>
    </dgm:pt>
    <dgm:pt modelId="{6D96EA48-8EAD-46B1-994F-EB91EAC49607}">
      <dgm:prSet phldrT="[Text]"/>
      <dgm:spPr/>
      <dgm:t>
        <a:bodyPr/>
        <a:lstStyle/>
        <a:p>
          <a:r>
            <a:rPr lang="en-US" dirty="0" smtClean="0"/>
            <a:t>4b6.  Can we prove…</a:t>
          </a:r>
          <a:endParaRPr lang="en-US" dirty="0"/>
        </a:p>
      </dgm:t>
    </dgm:pt>
    <dgm:pt modelId="{72B97A47-B1C0-4A86-9D19-9586E890B0AB}" type="parTrans" cxnId="{EAAAF25B-5521-472B-BF7B-3D231C1E3491}">
      <dgm:prSet/>
      <dgm:spPr/>
      <dgm:t>
        <a:bodyPr/>
        <a:lstStyle/>
        <a:p>
          <a:endParaRPr lang="en-US"/>
        </a:p>
      </dgm:t>
    </dgm:pt>
    <dgm:pt modelId="{D71DBEE6-2469-42CE-A6BB-FEDE2BE4277E}" type="sibTrans" cxnId="{EAAAF25B-5521-472B-BF7B-3D231C1E3491}">
      <dgm:prSet/>
      <dgm:spPr/>
      <dgm:t>
        <a:bodyPr/>
        <a:lstStyle/>
        <a:p>
          <a:endParaRPr lang="en-US"/>
        </a:p>
      </dgm:t>
    </dgm:pt>
    <dgm:pt modelId="{15F2E4DB-648A-4CD9-9ECD-E35E04A4032F}">
      <dgm:prSet phldrT="[Text]"/>
      <dgm:spPr/>
      <dgm:t>
        <a:bodyPr/>
        <a:lstStyle/>
        <a:p>
          <a:r>
            <a:rPr lang="en-US" dirty="0" smtClean="0"/>
            <a:t>…Ozarka grads</a:t>
          </a:r>
          <a:endParaRPr lang="en-US" dirty="0"/>
        </a:p>
      </dgm:t>
    </dgm:pt>
    <dgm:pt modelId="{39FCBFBD-A035-40CE-A0E9-89C5E87F9452}" type="parTrans" cxnId="{D40BD3F0-D508-4B8E-938B-961A4B8B4CCE}">
      <dgm:prSet/>
      <dgm:spPr/>
      <dgm:t>
        <a:bodyPr/>
        <a:lstStyle/>
        <a:p>
          <a:endParaRPr lang="en-US"/>
        </a:p>
      </dgm:t>
    </dgm:pt>
    <dgm:pt modelId="{75F5B8B0-A8E4-46FD-8FE8-0D8BD954221E}" type="sibTrans" cxnId="{D40BD3F0-D508-4B8E-938B-961A4B8B4CCE}">
      <dgm:prSet/>
      <dgm:spPr/>
      <dgm:t>
        <a:bodyPr/>
        <a:lstStyle/>
        <a:p>
          <a:endParaRPr lang="en-US"/>
        </a:p>
      </dgm:t>
    </dgm:pt>
    <dgm:pt modelId="{BD6EAC4B-1B5B-4A1E-ADCB-DFB656938B1E}">
      <dgm:prSet phldrT="[Text]"/>
      <dgm:spPr/>
      <dgm:t>
        <a:bodyPr/>
        <a:lstStyle/>
        <a:p>
          <a:r>
            <a:rPr lang="en-US" dirty="0" smtClean="0"/>
            <a:t>…can keep learning?</a:t>
          </a:r>
          <a:endParaRPr lang="en-US" dirty="0"/>
        </a:p>
      </dgm:t>
    </dgm:pt>
    <dgm:pt modelId="{0CBE8CA5-58CA-4401-83E9-5490661303BA}" type="parTrans" cxnId="{45405E2B-BC8B-4FFD-AC81-85A97BAA4146}">
      <dgm:prSet/>
      <dgm:spPr/>
      <dgm:t>
        <a:bodyPr/>
        <a:lstStyle/>
        <a:p>
          <a:endParaRPr lang="en-US"/>
        </a:p>
      </dgm:t>
    </dgm:pt>
    <dgm:pt modelId="{5F2D88A5-475D-4B48-9FEA-0F1C6370225E}" type="sibTrans" cxnId="{45405E2B-BC8B-4FFD-AC81-85A97BAA4146}">
      <dgm:prSet/>
      <dgm:spPr/>
      <dgm:t>
        <a:bodyPr/>
        <a:lstStyle/>
        <a:p>
          <a:endParaRPr lang="en-US"/>
        </a:p>
      </dgm:t>
    </dgm:pt>
    <dgm:pt modelId="{B6620451-3873-4878-8B0D-B8BCB5D43F86}" type="pres">
      <dgm:prSet presAssocID="{572613C5-9B02-47B7-94FE-4D86407B7791}" presName="CompostProcess" presStyleCnt="0">
        <dgm:presLayoutVars>
          <dgm:dir/>
          <dgm:resizeHandles val="exact"/>
        </dgm:presLayoutVars>
      </dgm:prSet>
      <dgm:spPr/>
    </dgm:pt>
    <dgm:pt modelId="{F97CF76D-9EEE-40AC-8E4C-601B06BCCB71}" type="pres">
      <dgm:prSet presAssocID="{572613C5-9B02-47B7-94FE-4D86407B7791}" presName="arrow" presStyleLbl="bgShp" presStyleIdx="0" presStyleCnt="1"/>
      <dgm:spPr/>
    </dgm:pt>
    <dgm:pt modelId="{1D89303A-69AD-4D15-A66E-7CB1B10155EA}" type="pres">
      <dgm:prSet presAssocID="{572613C5-9B02-47B7-94FE-4D86407B7791}" presName="linearProcess" presStyleCnt="0"/>
      <dgm:spPr/>
    </dgm:pt>
    <dgm:pt modelId="{B7F1B6C0-2C9E-4117-92A6-6555E27CA010}" type="pres">
      <dgm:prSet presAssocID="{6D96EA48-8EAD-46B1-994F-EB91EAC49607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C0D344-79D5-4B7C-B1EA-EFE0B978FD42}" type="pres">
      <dgm:prSet presAssocID="{D71DBEE6-2469-42CE-A6BB-FEDE2BE4277E}" presName="sibTrans" presStyleCnt="0"/>
      <dgm:spPr/>
    </dgm:pt>
    <dgm:pt modelId="{1D7FCDE6-0FBD-46CB-96CB-A5F6EF86ECE7}" type="pres">
      <dgm:prSet presAssocID="{15F2E4DB-648A-4CD9-9ECD-E35E04A4032F}" presName="textNode" presStyleLbl="node1" presStyleIdx="1" presStyleCnt="3" custLinFactNeighborY="-62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BC22C7-A289-4C66-BA4F-BCE53750405A}" type="pres">
      <dgm:prSet presAssocID="{75F5B8B0-A8E4-46FD-8FE8-0D8BD954221E}" presName="sibTrans" presStyleCnt="0"/>
      <dgm:spPr/>
    </dgm:pt>
    <dgm:pt modelId="{65C2473D-10D3-436C-AC38-A5BAE3558083}" type="pres">
      <dgm:prSet presAssocID="{BD6EAC4B-1B5B-4A1E-ADCB-DFB656938B1E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DDDC19-B96D-4464-864B-3A80D19B35BB}" type="presOf" srcId="{6D96EA48-8EAD-46B1-994F-EB91EAC49607}" destId="{B7F1B6C0-2C9E-4117-92A6-6555E27CA010}" srcOrd="0" destOrd="0" presId="urn:microsoft.com/office/officeart/2005/8/layout/hProcess9"/>
    <dgm:cxn modelId="{D40BD3F0-D508-4B8E-938B-961A4B8B4CCE}" srcId="{572613C5-9B02-47B7-94FE-4D86407B7791}" destId="{15F2E4DB-648A-4CD9-9ECD-E35E04A4032F}" srcOrd="1" destOrd="0" parTransId="{39FCBFBD-A035-40CE-A0E9-89C5E87F9452}" sibTransId="{75F5B8B0-A8E4-46FD-8FE8-0D8BD954221E}"/>
    <dgm:cxn modelId="{45405E2B-BC8B-4FFD-AC81-85A97BAA4146}" srcId="{572613C5-9B02-47B7-94FE-4D86407B7791}" destId="{BD6EAC4B-1B5B-4A1E-ADCB-DFB656938B1E}" srcOrd="2" destOrd="0" parTransId="{0CBE8CA5-58CA-4401-83E9-5490661303BA}" sibTransId="{5F2D88A5-475D-4B48-9FEA-0F1C6370225E}"/>
    <dgm:cxn modelId="{9C420D2C-7BC2-4D98-A507-DD227BFD46E9}" type="presOf" srcId="{BD6EAC4B-1B5B-4A1E-ADCB-DFB656938B1E}" destId="{65C2473D-10D3-436C-AC38-A5BAE3558083}" srcOrd="0" destOrd="0" presId="urn:microsoft.com/office/officeart/2005/8/layout/hProcess9"/>
    <dgm:cxn modelId="{CB964A8B-35A9-4BE1-B412-1D26A30620DC}" type="presOf" srcId="{15F2E4DB-648A-4CD9-9ECD-E35E04A4032F}" destId="{1D7FCDE6-0FBD-46CB-96CB-A5F6EF86ECE7}" srcOrd="0" destOrd="0" presId="urn:microsoft.com/office/officeart/2005/8/layout/hProcess9"/>
    <dgm:cxn modelId="{EAAAF25B-5521-472B-BF7B-3D231C1E3491}" srcId="{572613C5-9B02-47B7-94FE-4D86407B7791}" destId="{6D96EA48-8EAD-46B1-994F-EB91EAC49607}" srcOrd="0" destOrd="0" parTransId="{72B97A47-B1C0-4A86-9D19-9586E890B0AB}" sibTransId="{D71DBEE6-2469-42CE-A6BB-FEDE2BE4277E}"/>
    <dgm:cxn modelId="{E3B52D53-6633-4BEB-A8A1-A1E13EE3B8A3}" type="presOf" srcId="{572613C5-9B02-47B7-94FE-4D86407B7791}" destId="{B6620451-3873-4878-8B0D-B8BCB5D43F86}" srcOrd="0" destOrd="0" presId="urn:microsoft.com/office/officeart/2005/8/layout/hProcess9"/>
    <dgm:cxn modelId="{A54F5D1B-333C-4DC0-B1A6-21D42BEB28FB}" type="presParOf" srcId="{B6620451-3873-4878-8B0D-B8BCB5D43F86}" destId="{F97CF76D-9EEE-40AC-8E4C-601B06BCCB71}" srcOrd="0" destOrd="0" presId="urn:microsoft.com/office/officeart/2005/8/layout/hProcess9"/>
    <dgm:cxn modelId="{AA49D16D-5246-4895-B6F8-5F07D53BB85D}" type="presParOf" srcId="{B6620451-3873-4878-8B0D-B8BCB5D43F86}" destId="{1D89303A-69AD-4D15-A66E-7CB1B10155EA}" srcOrd="1" destOrd="0" presId="urn:microsoft.com/office/officeart/2005/8/layout/hProcess9"/>
    <dgm:cxn modelId="{D1E253A5-C0F6-49FE-A4B6-B7645135845E}" type="presParOf" srcId="{1D89303A-69AD-4D15-A66E-7CB1B10155EA}" destId="{B7F1B6C0-2C9E-4117-92A6-6555E27CA010}" srcOrd="0" destOrd="0" presId="urn:microsoft.com/office/officeart/2005/8/layout/hProcess9"/>
    <dgm:cxn modelId="{71ACA0AE-32A7-4131-AF7C-92E34052B4A6}" type="presParOf" srcId="{1D89303A-69AD-4D15-A66E-7CB1B10155EA}" destId="{87C0D344-79D5-4B7C-B1EA-EFE0B978FD42}" srcOrd="1" destOrd="0" presId="urn:microsoft.com/office/officeart/2005/8/layout/hProcess9"/>
    <dgm:cxn modelId="{2A229828-76AD-4F41-A9EC-522AAC87C456}" type="presParOf" srcId="{1D89303A-69AD-4D15-A66E-7CB1B10155EA}" destId="{1D7FCDE6-0FBD-46CB-96CB-A5F6EF86ECE7}" srcOrd="2" destOrd="0" presId="urn:microsoft.com/office/officeart/2005/8/layout/hProcess9"/>
    <dgm:cxn modelId="{4C15C178-A0E0-442F-BBDB-D3F41312B82F}" type="presParOf" srcId="{1D89303A-69AD-4D15-A66E-7CB1B10155EA}" destId="{82BC22C7-A289-4C66-BA4F-BCE53750405A}" srcOrd="3" destOrd="0" presId="urn:microsoft.com/office/officeart/2005/8/layout/hProcess9"/>
    <dgm:cxn modelId="{95623A3E-C41A-4A19-B68C-90354EED62B3}" type="presParOf" srcId="{1D89303A-69AD-4D15-A66E-7CB1B10155EA}" destId="{65C2473D-10D3-436C-AC38-A5BAE3558083}" srcOrd="4" destOrd="0" presId="urn:microsoft.com/office/officeart/2005/8/layout/hProcess9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FF29BE4-91CE-4327-8704-28BEF37107DE}" type="doc">
      <dgm:prSet loTypeId="urn:microsoft.com/office/officeart/2005/8/layout/venn3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3D5A0B-A2D1-4CCC-975A-5AE0F4502714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/>
            <a:t>Relationships Among Course of Study</a:t>
          </a:r>
          <a:endParaRPr lang="en-US" b="1" dirty="0"/>
        </a:p>
      </dgm:t>
    </dgm:pt>
    <dgm:pt modelId="{D961157D-8D00-4D2D-8FA0-52BB4698CD86}" type="parTrans" cxnId="{69DC44B7-FE5F-4DE8-8169-38BE1105A016}">
      <dgm:prSet/>
      <dgm:spPr/>
      <dgm:t>
        <a:bodyPr/>
        <a:lstStyle/>
        <a:p>
          <a:endParaRPr lang="en-US"/>
        </a:p>
      </dgm:t>
    </dgm:pt>
    <dgm:pt modelId="{93B5C37A-9EEF-491F-B699-A1341149C249}" type="sibTrans" cxnId="{69DC44B7-FE5F-4DE8-8169-38BE1105A016}">
      <dgm:prSet/>
      <dgm:spPr/>
      <dgm:t>
        <a:bodyPr/>
        <a:lstStyle/>
        <a:p>
          <a:endParaRPr lang="en-US"/>
        </a:p>
      </dgm:t>
    </dgm:pt>
    <dgm:pt modelId="{E2F21898-C5EC-4514-BA0C-357532467799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/>
            <a:t>Currency of the Curriculum</a:t>
          </a:r>
          <a:endParaRPr lang="en-US" b="1" dirty="0"/>
        </a:p>
      </dgm:t>
    </dgm:pt>
    <dgm:pt modelId="{F7BF2D9D-382E-48DB-B835-71164337CB5B}" type="parTrans" cxnId="{2AB5923D-9D9C-4B7A-9B45-C07E860B7687}">
      <dgm:prSet/>
      <dgm:spPr/>
      <dgm:t>
        <a:bodyPr/>
        <a:lstStyle/>
        <a:p>
          <a:endParaRPr lang="en-US"/>
        </a:p>
      </dgm:t>
    </dgm:pt>
    <dgm:pt modelId="{A3189198-B0DD-4A1A-92B2-7085ADCA561C}" type="sibTrans" cxnId="{2AB5923D-9D9C-4B7A-9B45-C07E860B7687}">
      <dgm:prSet/>
      <dgm:spPr/>
      <dgm:t>
        <a:bodyPr/>
        <a:lstStyle/>
        <a:p>
          <a:endParaRPr lang="en-US"/>
        </a:p>
      </dgm:t>
    </dgm:pt>
    <dgm:pt modelId="{6FFFA6C5-C147-4E5C-B4BC-FBE3F2B0B63D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/>
            <a:t>Utility of Knowledge and Skills Gained</a:t>
          </a:r>
          <a:endParaRPr lang="en-US" b="1" dirty="0"/>
        </a:p>
      </dgm:t>
    </dgm:pt>
    <dgm:pt modelId="{85C40400-57E2-4A04-AD67-183A27A9125E}" type="parTrans" cxnId="{5BD72448-DDF0-4491-A95E-9BEF032B803F}">
      <dgm:prSet/>
      <dgm:spPr/>
      <dgm:t>
        <a:bodyPr/>
        <a:lstStyle/>
        <a:p>
          <a:endParaRPr lang="en-US"/>
        </a:p>
      </dgm:t>
    </dgm:pt>
    <dgm:pt modelId="{D180BB0A-517D-4E14-8882-93FBDE4643A1}" type="sibTrans" cxnId="{5BD72448-DDF0-4491-A95E-9BEF032B803F}">
      <dgm:prSet/>
      <dgm:spPr/>
      <dgm:t>
        <a:bodyPr/>
        <a:lstStyle/>
        <a:p>
          <a:endParaRPr lang="en-US"/>
        </a:p>
      </dgm:t>
    </dgm:pt>
    <dgm:pt modelId="{DB7521DE-C2F0-48BC-BA21-CD828EC89915}" type="pres">
      <dgm:prSet presAssocID="{DFF29BE4-91CE-4327-8704-28BEF37107D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F1273F-FC6E-4821-B94F-E1CD45DDD0FD}" type="pres">
      <dgm:prSet presAssocID="{FB3D5A0B-A2D1-4CCC-975A-5AE0F4502714}" presName="Name5" presStyleLbl="vennNode1" presStyleIdx="0" presStyleCnt="3" custLinFactNeighborX="67314" custLinFactNeighborY="217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18DC4B-3799-4E15-A1F8-38B229FCE4AE}" type="pres">
      <dgm:prSet presAssocID="{93B5C37A-9EEF-491F-B699-A1341149C249}" presName="space" presStyleCnt="0"/>
      <dgm:spPr/>
    </dgm:pt>
    <dgm:pt modelId="{FD92AB59-489A-4D34-A4EE-AD86D24DABCC}" type="pres">
      <dgm:prSet presAssocID="{E2F21898-C5EC-4514-BA0C-357532467799}" presName="Name5" presStyleLbl="vennNode1" presStyleIdx="1" presStyleCnt="3" custLinFactNeighborX="-15886" custLinFactNeighborY="-258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35DD48-B989-479D-939B-199710580834}" type="pres">
      <dgm:prSet presAssocID="{A3189198-B0DD-4A1A-92B2-7085ADCA561C}" presName="space" presStyleCnt="0"/>
      <dgm:spPr/>
    </dgm:pt>
    <dgm:pt modelId="{AD204593-E35B-4C2A-A349-70D8C3A2B280}" type="pres">
      <dgm:prSet presAssocID="{6FFFA6C5-C147-4E5C-B4BC-FBE3F2B0B63D}" presName="Name5" presStyleLbl="vennNode1" presStyleIdx="2" presStyleCnt="3" custLinFactNeighborX="-76457" custLinFactNeighborY="239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DC44B7-FE5F-4DE8-8169-38BE1105A016}" srcId="{DFF29BE4-91CE-4327-8704-28BEF37107DE}" destId="{FB3D5A0B-A2D1-4CCC-975A-5AE0F4502714}" srcOrd="0" destOrd="0" parTransId="{D961157D-8D00-4D2D-8FA0-52BB4698CD86}" sibTransId="{93B5C37A-9EEF-491F-B699-A1341149C249}"/>
    <dgm:cxn modelId="{26BB1CCF-0062-4EBF-8A18-6AD0AA19F4BC}" type="presOf" srcId="{6FFFA6C5-C147-4E5C-B4BC-FBE3F2B0B63D}" destId="{AD204593-E35B-4C2A-A349-70D8C3A2B280}" srcOrd="0" destOrd="0" presId="urn:microsoft.com/office/officeart/2005/8/layout/venn3"/>
    <dgm:cxn modelId="{84F7FA4F-2B7B-4D6B-A268-35D6DC626BAC}" type="presOf" srcId="{DFF29BE4-91CE-4327-8704-28BEF37107DE}" destId="{DB7521DE-C2F0-48BC-BA21-CD828EC89915}" srcOrd="0" destOrd="0" presId="urn:microsoft.com/office/officeart/2005/8/layout/venn3"/>
    <dgm:cxn modelId="{8C70B589-B200-4369-81F9-C1AE9FA1C6B9}" type="presOf" srcId="{FB3D5A0B-A2D1-4CCC-975A-5AE0F4502714}" destId="{8CF1273F-FC6E-4821-B94F-E1CD45DDD0FD}" srcOrd="0" destOrd="0" presId="urn:microsoft.com/office/officeart/2005/8/layout/venn3"/>
    <dgm:cxn modelId="{5BD72448-DDF0-4491-A95E-9BEF032B803F}" srcId="{DFF29BE4-91CE-4327-8704-28BEF37107DE}" destId="{6FFFA6C5-C147-4E5C-B4BC-FBE3F2B0B63D}" srcOrd="2" destOrd="0" parTransId="{85C40400-57E2-4A04-AD67-183A27A9125E}" sibTransId="{D180BB0A-517D-4E14-8882-93FBDE4643A1}"/>
    <dgm:cxn modelId="{2AB5923D-9D9C-4B7A-9B45-C07E860B7687}" srcId="{DFF29BE4-91CE-4327-8704-28BEF37107DE}" destId="{E2F21898-C5EC-4514-BA0C-357532467799}" srcOrd="1" destOrd="0" parTransId="{F7BF2D9D-382E-48DB-B835-71164337CB5B}" sibTransId="{A3189198-B0DD-4A1A-92B2-7085ADCA561C}"/>
    <dgm:cxn modelId="{150EC266-5D1F-4B0E-BBB0-BAA12A8239F1}" type="presOf" srcId="{E2F21898-C5EC-4514-BA0C-357532467799}" destId="{FD92AB59-489A-4D34-A4EE-AD86D24DABCC}" srcOrd="0" destOrd="0" presId="urn:microsoft.com/office/officeart/2005/8/layout/venn3"/>
    <dgm:cxn modelId="{C041DFCB-FA54-4134-8D38-D2C3E558C5FF}" type="presParOf" srcId="{DB7521DE-C2F0-48BC-BA21-CD828EC89915}" destId="{8CF1273F-FC6E-4821-B94F-E1CD45DDD0FD}" srcOrd="0" destOrd="0" presId="urn:microsoft.com/office/officeart/2005/8/layout/venn3"/>
    <dgm:cxn modelId="{9AE6274D-542C-40FB-90D2-EC10877CA54E}" type="presParOf" srcId="{DB7521DE-C2F0-48BC-BA21-CD828EC89915}" destId="{BF18DC4B-3799-4E15-A1F8-38B229FCE4AE}" srcOrd="1" destOrd="0" presId="urn:microsoft.com/office/officeart/2005/8/layout/venn3"/>
    <dgm:cxn modelId="{6E2FCA4C-572A-4376-B4DD-A4C1DD72C24D}" type="presParOf" srcId="{DB7521DE-C2F0-48BC-BA21-CD828EC89915}" destId="{FD92AB59-489A-4D34-A4EE-AD86D24DABCC}" srcOrd="2" destOrd="0" presId="urn:microsoft.com/office/officeart/2005/8/layout/venn3"/>
    <dgm:cxn modelId="{3D5D9404-5B1D-456B-BFEE-E4486875DEE5}" type="presParOf" srcId="{DB7521DE-C2F0-48BC-BA21-CD828EC89915}" destId="{C135DD48-B989-479D-939B-199710580834}" srcOrd="3" destOrd="0" presId="urn:microsoft.com/office/officeart/2005/8/layout/venn3"/>
    <dgm:cxn modelId="{722CD96F-1724-405E-8901-6EEA8A2AE54D}" type="presParOf" srcId="{DB7521DE-C2F0-48BC-BA21-CD828EC89915}" destId="{AD204593-E35B-4C2A-A349-70D8C3A2B280}" srcOrd="4" destOrd="0" presId="urn:microsoft.com/office/officeart/2005/8/layout/venn3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630EB6E-5602-4F76-BF09-57EA14076524}" type="doc">
      <dgm:prSet loTypeId="urn:microsoft.com/office/officeart/2005/8/layout/hList3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AD4F9B-B319-4A54-A3B3-BC6952325150}">
      <dgm:prSet phldrT="[Text]"/>
      <dgm:spPr/>
      <dgm:t>
        <a:bodyPr/>
        <a:lstStyle/>
        <a:p>
          <a:r>
            <a:rPr lang="en-US" dirty="0" smtClean="0"/>
            <a:t>Does Ozarka…</a:t>
          </a:r>
          <a:endParaRPr lang="en-US" dirty="0"/>
        </a:p>
      </dgm:t>
    </dgm:pt>
    <dgm:pt modelId="{53A84336-E70C-4D49-A731-9B69BDBA4B64}" type="parTrans" cxnId="{6F0F8797-A3B6-40B3-B6EC-A571AA0C411D}">
      <dgm:prSet/>
      <dgm:spPr/>
      <dgm:t>
        <a:bodyPr/>
        <a:lstStyle/>
        <a:p>
          <a:endParaRPr lang="en-US"/>
        </a:p>
      </dgm:t>
    </dgm:pt>
    <dgm:pt modelId="{BC5FB7A5-BAC2-46C8-9F4F-1740D7012C38}" type="sibTrans" cxnId="{6F0F8797-A3B6-40B3-B6EC-A571AA0C411D}">
      <dgm:prSet/>
      <dgm:spPr/>
      <dgm:t>
        <a:bodyPr/>
        <a:lstStyle/>
        <a:p>
          <a:endParaRPr lang="en-US"/>
        </a:p>
      </dgm:t>
    </dgm:pt>
    <dgm:pt modelId="{6BBDDED8-2758-4C8B-A286-12254FC1061C}">
      <dgm:prSet phldrT="[Text]" custT="1"/>
      <dgm:spPr/>
      <dgm:t>
        <a:bodyPr/>
        <a:lstStyle/>
        <a:p>
          <a:r>
            <a:rPr lang="en-US" sz="3200" dirty="0" smtClean="0"/>
            <a:t>…involve external stakeholders in curricular evaluation?</a:t>
          </a:r>
          <a:endParaRPr lang="en-US" sz="3200" dirty="0"/>
        </a:p>
      </dgm:t>
    </dgm:pt>
    <dgm:pt modelId="{6C184E0B-01B1-4BDF-9BD7-237F4D5BFCCC}" type="parTrans" cxnId="{29DF3D3F-84E8-401F-8A2D-CE5A1ACC22E0}">
      <dgm:prSet/>
      <dgm:spPr/>
      <dgm:t>
        <a:bodyPr/>
        <a:lstStyle/>
        <a:p>
          <a:endParaRPr lang="en-US"/>
        </a:p>
      </dgm:t>
    </dgm:pt>
    <dgm:pt modelId="{A655B5D4-61AE-4F11-ADEA-95ED41ADBDE1}" type="sibTrans" cxnId="{29DF3D3F-84E8-401F-8A2D-CE5A1ACC22E0}">
      <dgm:prSet/>
      <dgm:spPr/>
      <dgm:t>
        <a:bodyPr/>
        <a:lstStyle/>
        <a:p>
          <a:endParaRPr lang="en-US"/>
        </a:p>
      </dgm:t>
    </dgm:pt>
    <dgm:pt modelId="{67DDA243-F62C-43B3-9E8C-0B562D6B08C7}">
      <dgm:prSet phldrT="[Text]" custT="1"/>
      <dgm:spPr/>
      <dgm:t>
        <a:bodyPr/>
        <a:lstStyle/>
        <a:p>
          <a:r>
            <a:rPr lang="en-US" sz="3200" dirty="0" smtClean="0"/>
            <a:t>… insure that students attain a level of professional competence?</a:t>
          </a:r>
          <a:endParaRPr lang="en-US" sz="3200" dirty="0"/>
        </a:p>
      </dgm:t>
    </dgm:pt>
    <dgm:pt modelId="{2E42C5A4-F5D0-4378-ADA8-E9DE8FAB29AA}" type="parTrans" cxnId="{A59AFDD8-3389-4E23-B824-B1F93E6E10BE}">
      <dgm:prSet/>
      <dgm:spPr/>
      <dgm:t>
        <a:bodyPr/>
        <a:lstStyle/>
        <a:p>
          <a:endParaRPr lang="en-US"/>
        </a:p>
      </dgm:t>
    </dgm:pt>
    <dgm:pt modelId="{DE9B01C4-E0E4-4109-BD91-B0EAE5ADAE7D}" type="sibTrans" cxnId="{A59AFDD8-3389-4E23-B824-B1F93E6E10BE}">
      <dgm:prSet/>
      <dgm:spPr/>
      <dgm:t>
        <a:bodyPr/>
        <a:lstStyle/>
        <a:p>
          <a:endParaRPr lang="en-US"/>
        </a:p>
      </dgm:t>
    </dgm:pt>
    <dgm:pt modelId="{D498F12E-951B-4DB1-A326-7A89EF56D0BF}">
      <dgm:prSet phldrT="[Text]" custT="1"/>
      <dgm:spPr/>
      <dgm:t>
        <a:bodyPr/>
        <a:lstStyle/>
        <a:p>
          <a:r>
            <a:rPr lang="en-US" sz="3200" dirty="0" smtClean="0"/>
            <a:t>…establish learning goals and outcomes for skills and professional competence?</a:t>
          </a:r>
          <a:endParaRPr lang="en-US" sz="3200" dirty="0"/>
        </a:p>
      </dgm:t>
    </dgm:pt>
    <dgm:pt modelId="{2C9DBEA4-2065-490B-B6BD-3C250714315A}" type="parTrans" cxnId="{C7433879-47F2-485A-A85E-6ABFB1A114E8}">
      <dgm:prSet/>
      <dgm:spPr/>
      <dgm:t>
        <a:bodyPr/>
        <a:lstStyle/>
        <a:p>
          <a:endParaRPr lang="en-US"/>
        </a:p>
      </dgm:t>
    </dgm:pt>
    <dgm:pt modelId="{068B8316-2996-4BAB-AE45-82A4327274A0}" type="sibTrans" cxnId="{C7433879-47F2-485A-A85E-6ABFB1A114E8}">
      <dgm:prSet/>
      <dgm:spPr/>
      <dgm:t>
        <a:bodyPr/>
        <a:lstStyle/>
        <a:p>
          <a:endParaRPr lang="en-US"/>
        </a:p>
      </dgm:t>
    </dgm:pt>
    <dgm:pt modelId="{BD20AF63-939C-44B7-85A3-9562A6A9B313}" type="pres">
      <dgm:prSet presAssocID="{E630EB6E-5602-4F76-BF09-57EA1407652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EE560A-2CD8-4EC8-9097-AEEDED23E395}" type="pres">
      <dgm:prSet presAssocID="{3AAD4F9B-B319-4A54-A3B3-BC6952325150}" presName="roof" presStyleLbl="dkBgShp" presStyleIdx="0" presStyleCnt="2" custLinFactNeighborY="-2083"/>
      <dgm:spPr/>
      <dgm:t>
        <a:bodyPr/>
        <a:lstStyle/>
        <a:p>
          <a:endParaRPr lang="en-US"/>
        </a:p>
      </dgm:t>
    </dgm:pt>
    <dgm:pt modelId="{4346EE42-AA66-4937-84EB-946E26D360FB}" type="pres">
      <dgm:prSet presAssocID="{3AAD4F9B-B319-4A54-A3B3-BC6952325150}" presName="pillars" presStyleCnt="0"/>
      <dgm:spPr/>
      <dgm:t>
        <a:bodyPr/>
        <a:lstStyle/>
        <a:p>
          <a:endParaRPr lang="en-US"/>
        </a:p>
      </dgm:t>
    </dgm:pt>
    <dgm:pt modelId="{493A7636-5A54-44EE-AF92-9412BC155C22}" type="pres">
      <dgm:prSet presAssocID="{3AAD4F9B-B319-4A54-A3B3-BC6952325150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BE1CDF-727C-4579-80F4-A5FCBA3FBB61}" type="pres">
      <dgm:prSet presAssocID="{67DDA243-F62C-43B3-9E8C-0B562D6B08C7}" presName="pillarX" presStyleLbl="node1" presStyleIdx="1" presStyleCnt="3" custScaleX="1027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480138-54BD-4792-B9DE-916CADEE0742}" type="pres">
      <dgm:prSet presAssocID="{D498F12E-951B-4DB1-A326-7A89EF56D0BF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0C2027-29ED-4437-A243-875FD42991CB}" type="pres">
      <dgm:prSet presAssocID="{3AAD4F9B-B319-4A54-A3B3-BC6952325150}" presName="base" presStyleLbl="dkBgShp" presStyleIdx="1" presStyleCnt="2"/>
      <dgm:spPr/>
      <dgm:t>
        <a:bodyPr/>
        <a:lstStyle/>
        <a:p>
          <a:endParaRPr lang="en-US"/>
        </a:p>
      </dgm:t>
    </dgm:pt>
  </dgm:ptLst>
  <dgm:cxnLst>
    <dgm:cxn modelId="{D3A4A5AF-C8EF-46F3-8BC4-E0D22849421E}" type="presOf" srcId="{E630EB6E-5602-4F76-BF09-57EA14076524}" destId="{BD20AF63-939C-44B7-85A3-9562A6A9B313}" srcOrd="0" destOrd="0" presId="urn:microsoft.com/office/officeart/2005/8/layout/hList3"/>
    <dgm:cxn modelId="{29DF3D3F-84E8-401F-8A2D-CE5A1ACC22E0}" srcId="{3AAD4F9B-B319-4A54-A3B3-BC6952325150}" destId="{6BBDDED8-2758-4C8B-A286-12254FC1061C}" srcOrd="0" destOrd="0" parTransId="{6C184E0B-01B1-4BDF-9BD7-237F4D5BFCCC}" sibTransId="{A655B5D4-61AE-4F11-ADEA-95ED41ADBDE1}"/>
    <dgm:cxn modelId="{A59AFDD8-3389-4E23-B824-B1F93E6E10BE}" srcId="{3AAD4F9B-B319-4A54-A3B3-BC6952325150}" destId="{67DDA243-F62C-43B3-9E8C-0B562D6B08C7}" srcOrd="1" destOrd="0" parTransId="{2E42C5A4-F5D0-4378-ADA8-E9DE8FAB29AA}" sibTransId="{DE9B01C4-E0E4-4109-BD91-B0EAE5ADAE7D}"/>
    <dgm:cxn modelId="{6F0F8797-A3B6-40B3-B6EC-A571AA0C411D}" srcId="{E630EB6E-5602-4F76-BF09-57EA14076524}" destId="{3AAD4F9B-B319-4A54-A3B3-BC6952325150}" srcOrd="0" destOrd="0" parTransId="{53A84336-E70C-4D49-A731-9B69BDBA4B64}" sibTransId="{BC5FB7A5-BAC2-46C8-9F4F-1740D7012C38}"/>
    <dgm:cxn modelId="{C7433879-47F2-485A-A85E-6ABFB1A114E8}" srcId="{3AAD4F9B-B319-4A54-A3B3-BC6952325150}" destId="{D498F12E-951B-4DB1-A326-7A89EF56D0BF}" srcOrd="2" destOrd="0" parTransId="{2C9DBEA4-2065-490B-B6BD-3C250714315A}" sibTransId="{068B8316-2996-4BAB-AE45-82A4327274A0}"/>
    <dgm:cxn modelId="{E41F180E-BA6F-48CC-95F5-814654A33814}" type="presOf" srcId="{D498F12E-951B-4DB1-A326-7A89EF56D0BF}" destId="{31480138-54BD-4792-B9DE-916CADEE0742}" srcOrd="0" destOrd="0" presId="urn:microsoft.com/office/officeart/2005/8/layout/hList3"/>
    <dgm:cxn modelId="{B04687A0-0BDC-457A-B494-C7B0A813A27E}" type="presOf" srcId="{3AAD4F9B-B319-4A54-A3B3-BC6952325150}" destId="{FEEE560A-2CD8-4EC8-9097-AEEDED23E395}" srcOrd="0" destOrd="0" presId="urn:microsoft.com/office/officeart/2005/8/layout/hList3"/>
    <dgm:cxn modelId="{EC19943C-AFEB-47BC-A20E-655CB43E43C6}" type="presOf" srcId="{67DDA243-F62C-43B3-9E8C-0B562D6B08C7}" destId="{46BE1CDF-727C-4579-80F4-A5FCBA3FBB61}" srcOrd="0" destOrd="0" presId="urn:microsoft.com/office/officeart/2005/8/layout/hList3"/>
    <dgm:cxn modelId="{C04DAFDA-4346-41C4-BC48-0ECEF5A9F529}" type="presOf" srcId="{6BBDDED8-2758-4C8B-A286-12254FC1061C}" destId="{493A7636-5A54-44EE-AF92-9412BC155C22}" srcOrd="0" destOrd="0" presId="urn:microsoft.com/office/officeart/2005/8/layout/hList3"/>
    <dgm:cxn modelId="{523C2D53-ED41-4911-A1A1-10C2F7A9893C}" type="presParOf" srcId="{BD20AF63-939C-44B7-85A3-9562A6A9B313}" destId="{FEEE560A-2CD8-4EC8-9097-AEEDED23E395}" srcOrd="0" destOrd="0" presId="urn:microsoft.com/office/officeart/2005/8/layout/hList3"/>
    <dgm:cxn modelId="{1811A8EA-A12B-459E-BC7C-EE6FCAA019D6}" type="presParOf" srcId="{BD20AF63-939C-44B7-85A3-9562A6A9B313}" destId="{4346EE42-AA66-4937-84EB-946E26D360FB}" srcOrd="1" destOrd="0" presId="urn:microsoft.com/office/officeart/2005/8/layout/hList3"/>
    <dgm:cxn modelId="{4CF50226-6FE4-4858-A0B4-565DFB107A8A}" type="presParOf" srcId="{4346EE42-AA66-4937-84EB-946E26D360FB}" destId="{493A7636-5A54-44EE-AF92-9412BC155C22}" srcOrd="0" destOrd="0" presId="urn:microsoft.com/office/officeart/2005/8/layout/hList3"/>
    <dgm:cxn modelId="{3EF9B235-0615-47FA-9CB9-E513F2F41AE5}" type="presParOf" srcId="{4346EE42-AA66-4937-84EB-946E26D360FB}" destId="{46BE1CDF-727C-4579-80F4-A5FCBA3FBB61}" srcOrd="1" destOrd="0" presId="urn:microsoft.com/office/officeart/2005/8/layout/hList3"/>
    <dgm:cxn modelId="{18917E9C-CBEF-4E8D-9F30-DCB5809EAD74}" type="presParOf" srcId="{4346EE42-AA66-4937-84EB-946E26D360FB}" destId="{31480138-54BD-4792-B9DE-916CADEE0742}" srcOrd="2" destOrd="0" presId="urn:microsoft.com/office/officeart/2005/8/layout/hList3"/>
    <dgm:cxn modelId="{9B32F494-22E4-4698-9A99-EE2B4DDA9D01}" type="presParOf" srcId="{BD20AF63-939C-44B7-85A3-9562A6A9B313}" destId="{B20C2027-29ED-4437-A243-875FD42991CB}" srcOrd="2" destOrd="0" presId="urn:microsoft.com/office/officeart/2005/8/layout/hList3"/>
  </dgm:cxnLst>
  <dgm:bg/>
  <dgm:whole/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D6095F5-7B5C-4A69-8B87-1375E4E0966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356DF0-BB8D-41DA-8FED-6DAFEB79C29D}">
      <dgm:prSet phldrT="[Text]" custT="1"/>
      <dgm:spPr/>
      <dgm:t>
        <a:bodyPr/>
        <a:lstStyle/>
        <a:p>
          <a:r>
            <a:rPr lang="en-US" sz="6500" b="1" dirty="0" smtClean="0"/>
            <a:t>Core Component 4d</a:t>
          </a:r>
        </a:p>
        <a:p>
          <a:r>
            <a:rPr lang="en-US" sz="4800" b="1" dirty="0" smtClean="0"/>
            <a:t>…provides support to ensure that faculty, staff and students acquire, discover and apply knowledge responsibly</a:t>
          </a:r>
          <a:endParaRPr lang="en-US" sz="4800" b="1" dirty="0"/>
        </a:p>
      </dgm:t>
    </dgm:pt>
    <dgm:pt modelId="{402B621D-071F-45FA-92A2-D2B166207635}" type="parTrans" cxnId="{03A02190-8779-40E3-AA9F-0E688B53CFE7}">
      <dgm:prSet/>
      <dgm:spPr/>
      <dgm:t>
        <a:bodyPr/>
        <a:lstStyle/>
        <a:p>
          <a:endParaRPr lang="en-US"/>
        </a:p>
      </dgm:t>
    </dgm:pt>
    <dgm:pt modelId="{272F9980-F428-4CEC-9A91-AFE6F320F54C}" type="sibTrans" cxnId="{03A02190-8779-40E3-AA9F-0E688B53CFE7}">
      <dgm:prSet/>
      <dgm:spPr/>
      <dgm:t>
        <a:bodyPr/>
        <a:lstStyle/>
        <a:p>
          <a:endParaRPr lang="en-US"/>
        </a:p>
      </dgm:t>
    </dgm:pt>
    <dgm:pt modelId="{C19C3CA7-EAC7-409A-A32B-49370FBE0398}" type="pres">
      <dgm:prSet presAssocID="{ED6095F5-7B5C-4A69-8B87-1375E4E0966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FFBDEDA-4B94-4A3A-8E91-E95222683767}" type="pres">
      <dgm:prSet presAssocID="{8A356DF0-BB8D-41DA-8FED-6DAFEB79C29D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D6D504-C1C6-4CAC-80BC-DA3EFDF0BB3A}" type="presOf" srcId="{ED6095F5-7B5C-4A69-8B87-1375E4E09660}" destId="{C19C3CA7-EAC7-409A-A32B-49370FBE0398}" srcOrd="0" destOrd="0" presId="urn:microsoft.com/office/officeart/2005/8/layout/default"/>
    <dgm:cxn modelId="{03A02190-8779-40E3-AA9F-0E688B53CFE7}" srcId="{ED6095F5-7B5C-4A69-8B87-1375E4E09660}" destId="{8A356DF0-BB8D-41DA-8FED-6DAFEB79C29D}" srcOrd="0" destOrd="0" parTransId="{402B621D-071F-45FA-92A2-D2B166207635}" sibTransId="{272F9980-F428-4CEC-9A91-AFE6F320F54C}"/>
    <dgm:cxn modelId="{88624425-5533-4B7D-9F9F-31D553B0FF0F}" type="presOf" srcId="{8A356DF0-BB8D-41DA-8FED-6DAFEB79C29D}" destId="{4FFBDEDA-4B94-4A3A-8E91-E95222683767}" srcOrd="0" destOrd="0" presId="urn:microsoft.com/office/officeart/2005/8/layout/default"/>
    <dgm:cxn modelId="{904FC0F1-B686-4177-A438-172F12FC36F0}" type="presParOf" srcId="{C19C3CA7-EAC7-409A-A32B-49370FBE0398}" destId="{4FFBDEDA-4B94-4A3A-8E91-E95222683767}" srcOrd="0" destOrd="0" presId="urn:microsoft.com/office/officeart/2005/8/layout/default"/>
  </dgm:cxnLst>
  <dgm:bg/>
  <dgm:whole/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17CE652-C287-4466-8B4E-9C12D28C47A3}" type="doc">
      <dgm:prSet loTypeId="urn:microsoft.com/office/officeart/2005/8/layout/hProcess9" loCatId="process" qsTypeId="urn:microsoft.com/office/officeart/2005/8/quickstyle/3d7" qsCatId="3D" csTypeId="urn:microsoft.com/office/officeart/2005/8/colors/accent1_2" csCatId="accent1" phldr="1"/>
      <dgm:spPr/>
    </dgm:pt>
    <dgm:pt modelId="{01D411FC-0B48-4DCA-A312-849B3C4DAEA6}">
      <dgm:prSet phldrT="[Text]" custT="1"/>
      <dgm:spPr/>
      <dgm:t>
        <a:bodyPr/>
        <a:lstStyle/>
        <a:p>
          <a:r>
            <a:rPr lang="en-US" sz="2800" b="1" dirty="0" smtClean="0"/>
            <a:t>Academic Programs</a:t>
          </a:r>
          <a:endParaRPr lang="en-US" sz="2800" b="1" dirty="0"/>
        </a:p>
      </dgm:t>
    </dgm:pt>
    <dgm:pt modelId="{EADBB609-17B4-4145-A9E7-7EB796B68556}" type="parTrans" cxnId="{D40D32E9-6369-4B19-92AA-E2AA3A844915}">
      <dgm:prSet/>
      <dgm:spPr/>
      <dgm:t>
        <a:bodyPr/>
        <a:lstStyle/>
        <a:p>
          <a:endParaRPr lang="en-US"/>
        </a:p>
      </dgm:t>
    </dgm:pt>
    <dgm:pt modelId="{EAE62FB1-1566-48CC-A818-049E62DF015F}" type="sibTrans" cxnId="{D40D32E9-6369-4B19-92AA-E2AA3A844915}">
      <dgm:prSet/>
      <dgm:spPr/>
      <dgm:t>
        <a:bodyPr/>
        <a:lstStyle/>
        <a:p>
          <a:endParaRPr lang="en-US"/>
        </a:p>
      </dgm:t>
    </dgm:pt>
    <dgm:pt modelId="{35333393-9408-4DCD-AE67-E473B0DB3D8E}">
      <dgm:prSet phldrT="[Text]" custT="1"/>
      <dgm:spPr/>
      <dgm:t>
        <a:bodyPr/>
        <a:lstStyle/>
        <a:p>
          <a:r>
            <a:rPr lang="en-US" sz="2800" b="1" dirty="0" smtClean="0"/>
            <a:t>Student Support</a:t>
          </a:r>
          <a:endParaRPr lang="en-US" sz="2800" b="1" dirty="0"/>
        </a:p>
      </dgm:t>
    </dgm:pt>
    <dgm:pt modelId="{A868F8BE-07DC-4C46-BBF2-1A0973C43D74}" type="parTrans" cxnId="{505C87F3-2CA4-423A-88D8-23F718AE7C38}">
      <dgm:prSet/>
      <dgm:spPr/>
      <dgm:t>
        <a:bodyPr/>
        <a:lstStyle/>
        <a:p>
          <a:endParaRPr lang="en-US"/>
        </a:p>
      </dgm:t>
    </dgm:pt>
    <dgm:pt modelId="{430FECF3-01BD-4CE4-A022-CB7A4E645EBF}" type="sibTrans" cxnId="{505C87F3-2CA4-423A-88D8-23F718AE7C38}">
      <dgm:prSet/>
      <dgm:spPr/>
      <dgm:t>
        <a:bodyPr/>
        <a:lstStyle/>
        <a:p>
          <a:endParaRPr lang="en-US"/>
        </a:p>
      </dgm:t>
    </dgm:pt>
    <dgm:pt modelId="{A1F9B75D-B6CB-4980-B2D7-72073494867E}">
      <dgm:prSet phldrT="[Text]" custT="1"/>
      <dgm:spPr/>
      <dgm:t>
        <a:bodyPr/>
        <a:lstStyle/>
        <a:p>
          <a:r>
            <a:rPr lang="en-US" sz="2800" b="1" dirty="0" smtClean="0"/>
            <a:t>Skills and Attitudes</a:t>
          </a:r>
          <a:endParaRPr lang="en-US" sz="2800" b="1" dirty="0"/>
        </a:p>
      </dgm:t>
    </dgm:pt>
    <dgm:pt modelId="{A03D55DD-BBBC-44E9-9ADC-57DEF5146BE9}" type="parTrans" cxnId="{AE39826E-2035-419A-AB58-D2ADCC925BAF}">
      <dgm:prSet/>
      <dgm:spPr/>
      <dgm:t>
        <a:bodyPr/>
        <a:lstStyle/>
        <a:p>
          <a:endParaRPr lang="en-US"/>
        </a:p>
      </dgm:t>
    </dgm:pt>
    <dgm:pt modelId="{9A4ABF89-C4AF-4413-8E5F-4F91CAA1729B}" type="sibTrans" cxnId="{AE39826E-2035-419A-AB58-D2ADCC925BAF}">
      <dgm:prSet/>
      <dgm:spPr/>
      <dgm:t>
        <a:bodyPr/>
        <a:lstStyle/>
        <a:p>
          <a:endParaRPr lang="en-US"/>
        </a:p>
      </dgm:t>
    </dgm:pt>
    <dgm:pt modelId="{FCFB5406-7BE8-4E4B-86BB-C4602999F5E2}">
      <dgm:prSet phldrT="[Text]" custT="1"/>
      <dgm:spPr/>
      <dgm:t>
        <a:bodyPr/>
        <a:lstStyle/>
        <a:p>
          <a:r>
            <a:rPr lang="en-US" sz="2800" b="1" dirty="0" smtClean="0"/>
            <a:t>Responsible Use of Knowledge</a:t>
          </a:r>
          <a:endParaRPr lang="en-US" sz="2800" b="1" dirty="0"/>
        </a:p>
      </dgm:t>
    </dgm:pt>
    <dgm:pt modelId="{27F247CF-7BDD-40BA-90E9-5875612DB03B}" type="parTrans" cxnId="{A6D97880-37D6-455F-BDEE-C39420CA58E2}">
      <dgm:prSet/>
      <dgm:spPr/>
      <dgm:t>
        <a:bodyPr/>
        <a:lstStyle/>
        <a:p>
          <a:endParaRPr lang="en-US"/>
        </a:p>
      </dgm:t>
    </dgm:pt>
    <dgm:pt modelId="{5BDBAFF0-905C-4286-98CC-AD195E74467F}" type="sibTrans" cxnId="{A6D97880-37D6-455F-BDEE-C39420CA58E2}">
      <dgm:prSet/>
      <dgm:spPr/>
      <dgm:t>
        <a:bodyPr/>
        <a:lstStyle/>
        <a:p>
          <a:endParaRPr lang="en-US"/>
        </a:p>
      </dgm:t>
    </dgm:pt>
    <dgm:pt modelId="{B9324975-4027-46EA-9756-440319C8D0BD}" type="pres">
      <dgm:prSet presAssocID="{117CE652-C287-4466-8B4E-9C12D28C47A3}" presName="CompostProcess" presStyleCnt="0">
        <dgm:presLayoutVars>
          <dgm:dir/>
          <dgm:resizeHandles val="exact"/>
        </dgm:presLayoutVars>
      </dgm:prSet>
      <dgm:spPr/>
    </dgm:pt>
    <dgm:pt modelId="{C7B75E99-479B-42D7-9B84-574D483F71CE}" type="pres">
      <dgm:prSet presAssocID="{117CE652-C287-4466-8B4E-9C12D28C47A3}" presName="arrow" presStyleLbl="bgShp" presStyleIdx="0" presStyleCnt="1"/>
      <dgm:spPr/>
    </dgm:pt>
    <dgm:pt modelId="{680EA0A0-380C-4CDF-B46E-DE3474ACFD25}" type="pres">
      <dgm:prSet presAssocID="{117CE652-C287-4466-8B4E-9C12D28C47A3}" presName="linearProcess" presStyleCnt="0"/>
      <dgm:spPr/>
    </dgm:pt>
    <dgm:pt modelId="{75A9EEA9-BE03-4BC1-A126-77ED5CF8127C}" type="pres">
      <dgm:prSet presAssocID="{01D411FC-0B48-4DCA-A312-849B3C4DAEA6}" presName="textNode" presStyleLbl="node1" presStyleIdx="0" presStyleCnt="4" custScaleX="1258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1EE03B-0CD3-4938-BCCF-D0069652FE1F}" type="pres">
      <dgm:prSet presAssocID="{EAE62FB1-1566-48CC-A818-049E62DF015F}" presName="sibTrans" presStyleCnt="0"/>
      <dgm:spPr/>
    </dgm:pt>
    <dgm:pt modelId="{0FCBBB38-1920-4FAD-B7D4-2E37A6BC24F3}" type="pres">
      <dgm:prSet presAssocID="{35333393-9408-4DCD-AE67-E473B0DB3D8E}" presName="textNode" presStyleLbl="node1" presStyleIdx="1" presStyleCnt="4" custScaleX="1046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90CAED-59DB-4557-931C-6C107DAF5DA7}" type="pres">
      <dgm:prSet presAssocID="{430FECF3-01BD-4CE4-A022-CB7A4E645EBF}" presName="sibTrans" presStyleCnt="0"/>
      <dgm:spPr/>
    </dgm:pt>
    <dgm:pt modelId="{8ADBAFE9-3A61-4052-867E-2BAE7DCD816D}" type="pres">
      <dgm:prSet presAssocID="{A1F9B75D-B6CB-4980-B2D7-72073494867E}" presName="textNode" presStyleLbl="node1" presStyleIdx="2" presStyleCnt="4" custScaleX="1202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0C2D74-BA86-4FD4-B66D-0C1C55DFEDD9}" type="pres">
      <dgm:prSet presAssocID="{9A4ABF89-C4AF-4413-8E5F-4F91CAA1729B}" presName="sibTrans" presStyleCnt="0"/>
      <dgm:spPr/>
    </dgm:pt>
    <dgm:pt modelId="{1572F59D-D1EC-4C6F-8102-8FEF67B506C0}" type="pres">
      <dgm:prSet presAssocID="{FCFB5406-7BE8-4E4B-86BB-C4602999F5E2}" presName="textNode" presStyleLbl="node1" presStyleIdx="3" presStyleCnt="4" custScaleX="1521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D97880-37D6-455F-BDEE-C39420CA58E2}" srcId="{117CE652-C287-4466-8B4E-9C12D28C47A3}" destId="{FCFB5406-7BE8-4E4B-86BB-C4602999F5E2}" srcOrd="3" destOrd="0" parTransId="{27F247CF-7BDD-40BA-90E9-5875612DB03B}" sibTransId="{5BDBAFF0-905C-4286-98CC-AD195E74467F}"/>
    <dgm:cxn modelId="{505C87F3-2CA4-423A-88D8-23F718AE7C38}" srcId="{117CE652-C287-4466-8B4E-9C12D28C47A3}" destId="{35333393-9408-4DCD-AE67-E473B0DB3D8E}" srcOrd="1" destOrd="0" parTransId="{A868F8BE-07DC-4C46-BBF2-1A0973C43D74}" sibTransId="{430FECF3-01BD-4CE4-A022-CB7A4E645EBF}"/>
    <dgm:cxn modelId="{9407B364-805A-453A-9C91-89D6D276FE90}" type="presOf" srcId="{01D411FC-0B48-4DCA-A312-849B3C4DAEA6}" destId="{75A9EEA9-BE03-4BC1-A126-77ED5CF8127C}" srcOrd="0" destOrd="0" presId="urn:microsoft.com/office/officeart/2005/8/layout/hProcess9"/>
    <dgm:cxn modelId="{458BD0E0-60D4-4BA6-A4C9-7E24A8001DA4}" type="presOf" srcId="{117CE652-C287-4466-8B4E-9C12D28C47A3}" destId="{B9324975-4027-46EA-9756-440319C8D0BD}" srcOrd="0" destOrd="0" presId="urn:microsoft.com/office/officeart/2005/8/layout/hProcess9"/>
    <dgm:cxn modelId="{AE39826E-2035-419A-AB58-D2ADCC925BAF}" srcId="{117CE652-C287-4466-8B4E-9C12D28C47A3}" destId="{A1F9B75D-B6CB-4980-B2D7-72073494867E}" srcOrd="2" destOrd="0" parTransId="{A03D55DD-BBBC-44E9-9ADC-57DEF5146BE9}" sibTransId="{9A4ABF89-C4AF-4413-8E5F-4F91CAA1729B}"/>
    <dgm:cxn modelId="{4A9E4598-CD92-4432-B2BB-BE5530F4D5FB}" type="presOf" srcId="{35333393-9408-4DCD-AE67-E473B0DB3D8E}" destId="{0FCBBB38-1920-4FAD-B7D4-2E37A6BC24F3}" srcOrd="0" destOrd="0" presId="urn:microsoft.com/office/officeart/2005/8/layout/hProcess9"/>
    <dgm:cxn modelId="{F1798D54-D385-4366-A304-0FC8652E6B3B}" type="presOf" srcId="{A1F9B75D-B6CB-4980-B2D7-72073494867E}" destId="{8ADBAFE9-3A61-4052-867E-2BAE7DCD816D}" srcOrd="0" destOrd="0" presId="urn:microsoft.com/office/officeart/2005/8/layout/hProcess9"/>
    <dgm:cxn modelId="{9948993D-1E99-4BE6-BFE0-25857BD115D3}" type="presOf" srcId="{FCFB5406-7BE8-4E4B-86BB-C4602999F5E2}" destId="{1572F59D-D1EC-4C6F-8102-8FEF67B506C0}" srcOrd="0" destOrd="0" presId="urn:microsoft.com/office/officeart/2005/8/layout/hProcess9"/>
    <dgm:cxn modelId="{D40D32E9-6369-4B19-92AA-E2AA3A844915}" srcId="{117CE652-C287-4466-8B4E-9C12D28C47A3}" destId="{01D411FC-0B48-4DCA-A312-849B3C4DAEA6}" srcOrd="0" destOrd="0" parTransId="{EADBB609-17B4-4145-A9E7-7EB796B68556}" sibTransId="{EAE62FB1-1566-48CC-A818-049E62DF015F}"/>
    <dgm:cxn modelId="{E8D49DB3-18C2-4B48-ADDF-F3EECBC7BFD4}" type="presParOf" srcId="{B9324975-4027-46EA-9756-440319C8D0BD}" destId="{C7B75E99-479B-42D7-9B84-574D483F71CE}" srcOrd="0" destOrd="0" presId="urn:microsoft.com/office/officeart/2005/8/layout/hProcess9"/>
    <dgm:cxn modelId="{8594C647-0F70-4938-A90F-2D4A52658B17}" type="presParOf" srcId="{B9324975-4027-46EA-9756-440319C8D0BD}" destId="{680EA0A0-380C-4CDF-B46E-DE3474ACFD25}" srcOrd="1" destOrd="0" presId="urn:microsoft.com/office/officeart/2005/8/layout/hProcess9"/>
    <dgm:cxn modelId="{F49A37DF-7260-42B0-A024-6C572967F9AE}" type="presParOf" srcId="{680EA0A0-380C-4CDF-B46E-DE3474ACFD25}" destId="{75A9EEA9-BE03-4BC1-A126-77ED5CF8127C}" srcOrd="0" destOrd="0" presId="urn:microsoft.com/office/officeart/2005/8/layout/hProcess9"/>
    <dgm:cxn modelId="{10AE1988-DC80-4CE9-ADD7-BE63BB18D4A1}" type="presParOf" srcId="{680EA0A0-380C-4CDF-B46E-DE3474ACFD25}" destId="{9B1EE03B-0CD3-4938-BCCF-D0069652FE1F}" srcOrd="1" destOrd="0" presId="urn:microsoft.com/office/officeart/2005/8/layout/hProcess9"/>
    <dgm:cxn modelId="{F423229D-31DB-4B2C-BA91-E0341CDBEAB9}" type="presParOf" srcId="{680EA0A0-380C-4CDF-B46E-DE3474ACFD25}" destId="{0FCBBB38-1920-4FAD-B7D4-2E37A6BC24F3}" srcOrd="2" destOrd="0" presId="urn:microsoft.com/office/officeart/2005/8/layout/hProcess9"/>
    <dgm:cxn modelId="{4204F7E2-AB27-4F2A-A490-CD2646665D77}" type="presParOf" srcId="{680EA0A0-380C-4CDF-B46E-DE3474ACFD25}" destId="{6090CAED-59DB-4557-931C-6C107DAF5DA7}" srcOrd="3" destOrd="0" presId="urn:microsoft.com/office/officeart/2005/8/layout/hProcess9"/>
    <dgm:cxn modelId="{6E8C1647-21DA-4BC7-961B-9D83BABF7C0F}" type="presParOf" srcId="{680EA0A0-380C-4CDF-B46E-DE3474ACFD25}" destId="{8ADBAFE9-3A61-4052-867E-2BAE7DCD816D}" srcOrd="4" destOrd="0" presId="urn:microsoft.com/office/officeart/2005/8/layout/hProcess9"/>
    <dgm:cxn modelId="{348855CC-5E08-471B-B6B6-48AC57C1B0F7}" type="presParOf" srcId="{680EA0A0-380C-4CDF-B46E-DE3474ACFD25}" destId="{8E0C2D74-BA86-4FD4-B66D-0C1C55DFEDD9}" srcOrd="5" destOrd="0" presId="urn:microsoft.com/office/officeart/2005/8/layout/hProcess9"/>
    <dgm:cxn modelId="{31039FE1-D2A9-46A1-8562-4D4390AAB4A5}" type="presParOf" srcId="{680EA0A0-380C-4CDF-B46E-DE3474ACFD25}" destId="{1572F59D-D1EC-4C6F-8102-8FEF67B506C0}" srcOrd="6" destOrd="0" presId="urn:microsoft.com/office/officeart/2005/8/layout/hProcess9"/>
  </dgm:cxnLst>
  <dgm:bg/>
  <dgm:whole/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E5EC3F16-D3E3-483C-AF68-E4FB139F376D}" type="doc">
      <dgm:prSet loTypeId="urn:microsoft.com/office/officeart/2005/8/layout/equation2" loCatId="relationship" qsTypeId="urn:microsoft.com/office/officeart/2005/8/quickstyle/3d7" qsCatId="3D" csTypeId="urn:microsoft.com/office/officeart/2005/8/colors/accent1_2" csCatId="accent1" phldr="1"/>
      <dgm:spPr/>
    </dgm:pt>
    <dgm:pt modelId="{57D16699-94A8-4B30-8851-419B56CB0BB3}">
      <dgm:prSet phldrT="[Text]" custT="1"/>
      <dgm:spPr/>
      <dgm:t>
        <a:bodyPr/>
        <a:lstStyle/>
        <a:p>
          <a:r>
            <a:rPr lang="en-US" sz="2800" b="1" dirty="0" smtClean="0"/>
            <a:t>Policies</a:t>
          </a:r>
          <a:endParaRPr lang="en-US" sz="2800" b="1" dirty="0"/>
        </a:p>
      </dgm:t>
    </dgm:pt>
    <dgm:pt modelId="{C7C5BA80-A66B-40FA-9161-291AF41CF414}" type="parTrans" cxnId="{331A2265-1F45-4517-B6EE-B6322D062AA0}">
      <dgm:prSet/>
      <dgm:spPr/>
      <dgm:t>
        <a:bodyPr/>
        <a:lstStyle/>
        <a:p>
          <a:endParaRPr lang="en-US"/>
        </a:p>
      </dgm:t>
    </dgm:pt>
    <dgm:pt modelId="{09939820-A812-4E8B-88FC-512108CFCF5C}" type="sibTrans" cxnId="{331A2265-1F45-4517-B6EE-B6322D062AA0}">
      <dgm:prSet/>
      <dgm:spPr/>
      <dgm:t>
        <a:bodyPr/>
        <a:lstStyle/>
        <a:p>
          <a:endParaRPr lang="en-US"/>
        </a:p>
      </dgm:t>
    </dgm:pt>
    <dgm:pt modelId="{33F33A18-8CCB-41FD-A262-486FDE859FF6}">
      <dgm:prSet phldrT="[Text]" custT="1"/>
      <dgm:spPr/>
      <dgm:t>
        <a:bodyPr/>
        <a:lstStyle/>
        <a:p>
          <a:r>
            <a:rPr lang="en-US" sz="2800" b="1" dirty="0" smtClean="0"/>
            <a:t>Procedures</a:t>
          </a:r>
          <a:r>
            <a:rPr lang="en-US" sz="1900" dirty="0" smtClean="0"/>
            <a:t> </a:t>
          </a:r>
          <a:endParaRPr lang="en-US" sz="1900" dirty="0"/>
        </a:p>
      </dgm:t>
    </dgm:pt>
    <dgm:pt modelId="{376A941C-B731-490B-8398-178188DF592B}" type="parTrans" cxnId="{2291BBFF-750A-4CA1-B8A4-EE440F32B5A9}">
      <dgm:prSet/>
      <dgm:spPr/>
      <dgm:t>
        <a:bodyPr/>
        <a:lstStyle/>
        <a:p>
          <a:endParaRPr lang="en-US"/>
        </a:p>
      </dgm:t>
    </dgm:pt>
    <dgm:pt modelId="{AD712352-3626-4A82-8899-1CA8D0B8A422}" type="sibTrans" cxnId="{2291BBFF-750A-4CA1-B8A4-EE440F32B5A9}">
      <dgm:prSet/>
      <dgm:spPr/>
      <dgm:t>
        <a:bodyPr/>
        <a:lstStyle/>
        <a:p>
          <a:endParaRPr lang="en-US"/>
        </a:p>
      </dgm:t>
    </dgm:pt>
    <dgm:pt modelId="{5DF64617-583D-4FF0-A938-002D58B35A60}">
      <dgm:prSet phldrT="[Text]"/>
      <dgm:spPr/>
      <dgm:t>
        <a:bodyPr/>
        <a:lstStyle/>
        <a:p>
          <a:r>
            <a:rPr lang="en-US" dirty="0" smtClean="0"/>
            <a:t>Ethical Conduct</a:t>
          </a:r>
        </a:p>
        <a:p>
          <a:r>
            <a:rPr lang="en-US" dirty="0" smtClean="0"/>
            <a:t>In Instruction</a:t>
          </a:r>
          <a:endParaRPr lang="en-US" dirty="0"/>
        </a:p>
      </dgm:t>
    </dgm:pt>
    <dgm:pt modelId="{20F4934D-8626-46A6-8F09-51B36679A7E7}" type="parTrans" cxnId="{C181DFA2-B799-4FD6-B683-AB5D3DE17135}">
      <dgm:prSet/>
      <dgm:spPr/>
      <dgm:t>
        <a:bodyPr/>
        <a:lstStyle/>
        <a:p>
          <a:endParaRPr lang="en-US"/>
        </a:p>
      </dgm:t>
    </dgm:pt>
    <dgm:pt modelId="{3E1FD014-3989-44D2-8ED6-E08E884D2424}" type="sibTrans" cxnId="{C181DFA2-B799-4FD6-B683-AB5D3DE17135}">
      <dgm:prSet/>
      <dgm:spPr/>
      <dgm:t>
        <a:bodyPr/>
        <a:lstStyle/>
        <a:p>
          <a:endParaRPr lang="en-US"/>
        </a:p>
      </dgm:t>
    </dgm:pt>
    <dgm:pt modelId="{2C8C0684-978C-41DB-A5AC-D4B05E50F7B6}" type="pres">
      <dgm:prSet presAssocID="{E5EC3F16-D3E3-483C-AF68-E4FB139F376D}" presName="Name0" presStyleCnt="0">
        <dgm:presLayoutVars>
          <dgm:dir/>
          <dgm:resizeHandles val="exact"/>
        </dgm:presLayoutVars>
      </dgm:prSet>
      <dgm:spPr/>
    </dgm:pt>
    <dgm:pt modelId="{72EB67EB-4CAA-4391-9F37-CDC82DF4EE80}" type="pres">
      <dgm:prSet presAssocID="{E5EC3F16-D3E3-483C-AF68-E4FB139F376D}" presName="vNodes" presStyleCnt="0"/>
      <dgm:spPr/>
    </dgm:pt>
    <dgm:pt modelId="{9FABF2BC-B113-4167-99FB-35F28BBCC0BE}" type="pres">
      <dgm:prSet presAssocID="{57D16699-94A8-4B30-8851-419B56CB0BB3}" presName="node" presStyleLbl="node1" presStyleIdx="0" presStyleCnt="3" custScaleX="155753" custScaleY="597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3A7900-BBB7-42CF-BAE0-6BC2EEA0F472}" type="pres">
      <dgm:prSet presAssocID="{09939820-A812-4E8B-88FC-512108CFCF5C}" presName="spacerT" presStyleCnt="0"/>
      <dgm:spPr/>
    </dgm:pt>
    <dgm:pt modelId="{C900D788-19C6-4649-988D-F03EADF9BD58}" type="pres">
      <dgm:prSet presAssocID="{09939820-A812-4E8B-88FC-512108CFCF5C}" presName="sibTrans" presStyleLbl="sibTrans2D1" presStyleIdx="0" presStyleCnt="2"/>
      <dgm:spPr/>
      <dgm:t>
        <a:bodyPr/>
        <a:lstStyle/>
        <a:p>
          <a:endParaRPr lang="en-US"/>
        </a:p>
      </dgm:t>
    </dgm:pt>
    <dgm:pt modelId="{588B3936-AFF8-4D5E-8499-3B10A5BE32CA}" type="pres">
      <dgm:prSet presAssocID="{09939820-A812-4E8B-88FC-512108CFCF5C}" presName="spacerB" presStyleCnt="0"/>
      <dgm:spPr/>
    </dgm:pt>
    <dgm:pt modelId="{543D8D4B-334D-4771-B98D-903432701510}" type="pres">
      <dgm:prSet presAssocID="{33F33A18-8CCB-41FD-A262-486FDE859FF6}" presName="node" presStyleLbl="node1" presStyleIdx="1" presStyleCnt="3" custScaleX="147438" custScaleY="553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B5A99A-9FAF-4538-893A-05D5C12604CB}" type="pres">
      <dgm:prSet presAssocID="{E5EC3F16-D3E3-483C-AF68-E4FB139F376D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29199948-9DB3-4AB9-A095-06823829D294}" type="pres">
      <dgm:prSet presAssocID="{E5EC3F16-D3E3-483C-AF68-E4FB139F376D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EDC4B983-0181-4E43-AD18-9EFAC562A537}" type="pres">
      <dgm:prSet presAssocID="{E5EC3F16-D3E3-483C-AF68-E4FB139F376D}" presName="lastNode" presStyleLbl="node1" presStyleIdx="2" presStyleCnt="3" custLinFactNeighborX="70" custLinFactNeighborY="-2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7B8137-88C7-4966-B93A-1185232EF29F}" type="presOf" srcId="{57D16699-94A8-4B30-8851-419B56CB0BB3}" destId="{9FABF2BC-B113-4167-99FB-35F28BBCC0BE}" srcOrd="0" destOrd="0" presId="urn:microsoft.com/office/officeart/2005/8/layout/equation2"/>
    <dgm:cxn modelId="{026882E7-5F9A-4F39-B0BB-631A684C04D2}" type="presOf" srcId="{09939820-A812-4E8B-88FC-512108CFCF5C}" destId="{C900D788-19C6-4649-988D-F03EADF9BD58}" srcOrd="0" destOrd="0" presId="urn:microsoft.com/office/officeart/2005/8/layout/equation2"/>
    <dgm:cxn modelId="{2291BBFF-750A-4CA1-B8A4-EE440F32B5A9}" srcId="{E5EC3F16-D3E3-483C-AF68-E4FB139F376D}" destId="{33F33A18-8CCB-41FD-A262-486FDE859FF6}" srcOrd="1" destOrd="0" parTransId="{376A941C-B731-490B-8398-178188DF592B}" sibTransId="{AD712352-3626-4A82-8899-1CA8D0B8A422}"/>
    <dgm:cxn modelId="{C181DFA2-B799-4FD6-B683-AB5D3DE17135}" srcId="{E5EC3F16-D3E3-483C-AF68-E4FB139F376D}" destId="{5DF64617-583D-4FF0-A938-002D58B35A60}" srcOrd="2" destOrd="0" parTransId="{20F4934D-8626-46A6-8F09-51B36679A7E7}" sibTransId="{3E1FD014-3989-44D2-8ED6-E08E884D2424}"/>
    <dgm:cxn modelId="{7D3B23A3-CB3B-4A9C-867B-0FA2272DBA86}" type="presOf" srcId="{E5EC3F16-D3E3-483C-AF68-E4FB139F376D}" destId="{2C8C0684-978C-41DB-A5AC-D4B05E50F7B6}" srcOrd="0" destOrd="0" presId="urn:microsoft.com/office/officeart/2005/8/layout/equation2"/>
    <dgm:cxn modelId="{F9754CF2-9E09-4B11-A9CC-7A694CD5CE8E}" type="presOf" srcId="{5DF64617-583D-4FF0-A938-002D58B35A60}" destId="{EDC4B983-0181-4E43-AD18-9EFAC562A537}" srcOrd="0" destOrd="0" presId="urn:microsoft.com/office/officeart/2005/8/layout/equation2"/>
    <dgm:cxn modelId="{2C138012-9C43-4486-9AF6-191413276E6B}" type="presOf" srcId="{33F33A18-8CCB-41FD-A262-486FDE859FF6}" destId="{543D8D4B-334D-4771-B98D-903432701510}" srcOrd="0" destOrd="0" presId="urn:microsoft.com/office/officeart/2005/8/layout/equation2"/>
    <dgm:cxn modelId="{E522E6F3-9878-40C0-A49A-8036A7861ED7}" type="presOf" srcId="{AD712352-3626-4A82-8899-1CA8D0B8A422}" destId="{29199948-9DB3-4AB9-A095-06823829D294}" srcOrd="1" destOrd="0" presId="urn:microsoft.com/office/officeart/2005/8/layout/equation2"/>
    <dgm:cxn modelId="{331A2265-1F45-4517-B6EE-B6322D062AA0}" srcId="{E5EC3F16-D3E3-483C-AF68-E4FB139F376D}" destId="{57D16699-94A8-4B30-8851-419B56CB0BB3}" srcOrd="0" destOrd="0" parTransId="{C7C5BA80-A66B-40FA-9161-291AF41CF414}" sibTransId="{09939820-A812-4E8B-88FC-512108CFCF5C}"/>
    <dgm:cxn modelId="{68A26397-2AE8-4111-A33F-F416BCB7D4E8}" type="presOf" srcId="{AD712352-3626-4A82-8899-1CA8D0B8A422}" destId="{73B5A99A-9FAF-4538-893A-05D5C12604CB}" srcOrd="0" destOrd="0" presId="urn:microsoft.com/office/officeart/2005/8/layout/equation2"/>
    <dgm:cxn modelId="{68103900-55D9-4434-8A76-2558AC74E9A4}" type="presParOf" srcId="{2C8C0684-978C-41DB-A5AC-D4B05E50F7B6}" destId="{72EB67EB-4CAA-4391-9F37-CDC82DF4EE80}" srcOrd="0" destOrd="0" presId="urn:microsoft.com/office/officeart/2005/8/layout/equation2"/>
    <dgm:cxn modelId="{490A53C2-A1D4-4536-A266-D31B0CCA267E}" type="presParOf" srcId="{72EB67EB-4CAA-4391-9F37-CDC82DF4EE80}" destId="{9FABF2BC-B113-4167-99FB-35F28BBCC0BE}" srcOrd="0" destOrd="0" presId="urn:microsoft.com/office/officeart/2005/8/layout/equation2"/>
    <dgm:cxn modelId="{A6A1C3AE-DFE1-4905-A21A-8DEC6177E387}" type="presParOf" srcId="{72EB67EB-4CAA-4391-9F37-CDC82DF4EE80}" destId="{3C3A7900-BBB7-42CF-BAE0-6BC2EEA0F472}" srcOrd="1" destOrd="0" presId="urn:microsoft.com/office/officeart/2005/8/layout/equation2"/>
    <dgm:cxn modelId="{58AD844C-2B23-4C6F-879B-22BE73CF2085}" type="presParOf" srcId="{72EB67EB-4CAA-4391-9F37-CDC82DF4EE80}" destId="{C900D788-19C6-4649-988D-F03EADF9BD58}" srcOrd="2" destOrd="0" presId="urn:microsoft.com/office/officeart/2005/8/layout/equation2"/>
    <dgm:cxn modelId="{F8CA30DB-C380-401B-ABE2-9895140FEDA8}" type="presParOf" srcId="{72EB67EB-4CAA-4391-9F37-CDC82DF4EE80}" destId="{588B3936-AFF8-4D5E-8499-3B10A5BE32CA}" srcOrd="3" destOrd="0" presId="urn:microsoft.com/office/officeart/2005/8/layout/equation2"/>
    <dgm:cxn modelId="{30FB7302-7504-4DED-9221-C2E7BE3020F7}" type="presParOf" srcId="{72EB67EB-4CAA-4391-9F37-CDC82DF4EE80}" destId="{543D8D4B-334D-4771-B98D-903432701510}" srcOrd="4" destOrd="0" presId="urn:microsoft.com/office/officeart/2005/8/layout/equation2"/>
    <dgm:cxn modelId="{CCFC09CE-F137-4E72-AD22-EDE59F0E0F3F}" type="presParOf" srcId="{2C8C0684-978C-41DB-A5AC-D4B05E50F7B6}" destId="{73B5A99A-9FAF-4538-893A-05D5C12604CB}" srcOrd="1" destOrd="0" presId="urn:microsoft.com/office/officeart/2005/8/layout/equation2"/>
    <dgm:cxn modelId="{968612E7-6281-4ECA-A45E-72FCDF5A1EE0}" type="presParOf" srcId="{73B5A99A-9FAF-4538-893A-05D5C12604CB}" destId="{29199948-9DB3-4AB9-A095-06823829D294}" srcOrd="0" destOrd="0" presId="urn:microsoft.com/office/officeart/2005/8/layout/equation2"/>
    <dgm:cxn modelId="{EF711E62-15B1-43D5-A307-144853CB169D}" type="presParOf" srcId="{2C8C0684-978C-41DB-A5AC-D4B05E50F7B6}" destId="{EDC4B983-0181-4E43-AD18-9EFAC562A537}" srcOrd="2" destOrd="0" presId="urn:microsoft.com/office/officeart/2005/8/layout/equation2"/>
  </dgm:cxnLst>
  <dgm:bg/>
  <dgm:whole/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21B15D0-6D2C-4BB2-8BF0-C586A146EB60}" type="doc">
      <dgm:prSet loTypeId="urn:microsoft.com/office/officeart/2005/8/layout/chevron1" loCatId="process" qsTypeId="urn:microsoft.com/office/officeart/2005/8/quickstyle/3d7" qsCatId="3D" csTypeId="urn:microsoft.com/office/officeart/2005/8/colors/accent1_2" csCatId="accent1" phldr="1"/>
      <dgm:spPr/>
    </dgm:pt>
    <dgm:pt modelId="{177E9D00-0F32-461D-A67D-367BE728B7A0}">
      <dgm:prSet phldrT="[Text]" custT="1"/>
      <dgm:spPr/>
      <dgm:t>
        <a:bodyPr/>
        <a:lstStyle/>
        <a:p>
          <a:r>
            <a:rPr lang="en-US" sz="2400" b="1" dirty="0" smtClean="0"/>
            <a:t>Curricular and </a:t>
          </a:r>
          <a:r>
            <a:rPr lang="en-US" sz="2400" b="1" dirty="0" err="1" smtClean="0"/>
            <a:t>cocurricular</a:t>
          </a:r>
          <a:endParaRPr lang="en-US" sz="2400" b="1" dirty="0"/>
        </a:p>
      </dgm:t>
    </dgm:pt>
    <dgm:pt modelId="{596F3BA2-E1FD-4709-A95B-10BF624B6C10}" type="parTrans" cxnId="{6CD19DD9-CE97-4040-BDBC-46458EFBDFC3}">
      <dgm:prSet/>
      <dgm:spPr/>
      <dgm:t>
        <a:bodyPr/>
        <a:lstStyle/>
        <a:p>
          <a:endParaRPr lang="en-US"/>
        </a:p>
      </dgm:t>
    </dgm:pt>
    <dgm:pt modelId="{60BEB52D-9D3F-42A5-A1AD-167690681B76}" type="sibTrans" cxnId="{6CD19DD9-CE97-4040-BDBC-46458EFBDFC3}">
      <dgm:prSet/>
      <dgm:spPr/>
      <dgm:t>
        <a:bodyPr/>
        <a:lstStyle/>
        <a:p>
          <a:endParaRPr lang="en-US"/>
        </a:p>
      </dgm:t>
    </dgm:pt>
    <dgm:pt modelId="{87D23027-32DA-4662-9BE3-851BCDAE6593}">
      <dgm:prSet phldrT="[Text]" custT="1"/>
      <dgm:spPr/>
      <dgm:t>
        <a:bodyPr/>
        <a:lstStyle/>
        <a:p>
          <a:r>
            <a:rPr lang="en-US" sz="2400" b="1" dirty="0" smtClean="0"/>
            <a:t>Responsible use of knowledge</a:t>
          </a:r>
          <a:endParaRPr lang="en-US" sz="2400" b="1" dirty="0"/>
        </a:p>
      </dgm:t>
    </dgm:pt>
    <dgm:pt modelId="{FAD7A8BF-1FE1-4767-8BEC-EC424C17D0AB}" type="parTrans" cxnId="{5300CA62-5DF8-41D7-B86A-3FCBADD231FC}">
      <dgm:prSet/>
      <dgm:spPr/>
      <dgm:t>
        <a:bodyPr/>
        <a:lstStyle/>
        <a:p>
          <a:endParaRPr lang="en-US"/>
        </a:p>
      </dgm:t>
    </dgm:pt>
    <dgm:pt modelId="{CEE41271-085C-4367-892E-260306FE332D}" type="sibTrans" cxnId="{5300CA62-5DF8-41D7-B86A-3FCBADD231FC}">
      <dgm:prSet/>
      <dgm:spPr/>
      <dgm:t>
        <a:bodyPr/>
        <a:lstStyle/>
        <a:p>
          <a:endParaRPr lang="en-US"/>
        </a:p>
      </dgm:t>
    </dgm:pt>
    <dgm:pt modelId="{0AEE0D5F-FE0C-4116-9766-3311ECB44844}">
      <dgm:prSet phldrT="[Text]" custT="1"/>
      <dgm:spPr/>
      <dgm:t>
        <a:bodyPr/>
        <a:lstStyle/>
        <a:p>
          <a:r>
            <a:rPr lang="en-US" sz="2400" b="1" dirty="0" smtClean="0"/>
            <a:t>Social responsibility</a:t>
          </a:r>
          <a:endParaRPr lang="en-US" sz="2400" b="1" dirty="0"/>
        </a:p>
      </dgm:t>
    </dgm:pt>
    <dgm:pt modelId="{43D279E0-5D0B-4F89-B3D5-702F4CE44663}" type="parTrans" cxnId="{25AEDB39-FB38-4C82-A0A1-DE90DC241ADB}">
      <dgm:prSet/>
      <dgm:spPr/>
      <dgm:t>
        <a:bodyPr/>
        <a:lstStyle/>
        <a:p>
          <a:endParaRPr lang="en-US"/>
        </a:p>
      </dgm:t>
    </dgm:pt>
    <dgm:pt modelId="{A4E51223-CFC1-4644-846B-6F3299969262}" type="sibTrans" cxnId="{25AEDB39-FB38-4C82-A0A1-DE90DC241ADB}">
      <dgm:prSet/>
      <dgm:spPr/>
      <dgm:t>
        <a:bodyPr/>
        <a:lstStyle/>
        <a:p>
          <a:endParaRPr lang="en-US"/>
        </a:p>
      </dgm:t>
    </dgm:pt>
    <dgm:pt modelId="{96BBF65B-6565-4B6C-8C65-462BE70A95D4}" type="pres">
      <dgm:prSet presAssocID="{721B15D0-6D2C-4BB2-8BF0-C586A146EB60}" presName="Name0" presStyleCnt="0">
        <dgm:presLayoutVars>
          <dgm:dir/>
          <dgm:animLvl val="lvl"/>
          <dgm:resizeHandles val="exact"/>
        </dgm:presLayoutVars>
      </dgm:prSet>
      <dgm:spPr/>
    </dgm:pt>
    <dgm:pt modelId="{92C03E34-CCA6-4484-B853-4617C7E05131}" type="pres">
      <dgm:prSet presAssocID="{177E9D00-0F32-461D-A67D-367BE728B7A0}" presName="parTxOnly" presStyleLbl="node1" presStyleIdx="0" presStyleCnt="3" custScaleX="1003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A80057-764D-4C75-9F1E-2A726EF1450D}" type="pres">
      <dgm:prSet presAssocID="{60BEB52D-9D3F-42A5-A1AD-167690681B76}" presName="parTxOnlySpace" presStyleCnt="0"/>
      <dgm:spPr/>
    </dgm:pt>
    <dgm:pt modelId="{5EC0A61B-BAB9-44AF-B182-DFA43415CC39}" type="pres">
      <dgm:prSet presAssocID="{87D23027-32DA-4662-9BE3-851BCDAE6593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C25806-8C45-4A09-B0C5-2D624D52BF3C}" type="pres">
      <dgm:prSet presAssocID="{CEE41271-085C-4367-892E-260306FE332D}" presName="parTxOnlySpace" presStyleCnt="0"/>
      <dgm:spPr/>
    </dgm:pt>
    <dgm:pt modelId="{58BAFA11-0757-48E9-B265-B80DF4334BD6}" type="pres">
      <dgm:prSet presAssocID="{0AEE0D5F-FE0C-4116-9766-3311ECB44844}" presName="parTxOnly" presStyleLbl="node1" presStyleIdx="2" presStyleCnt="3" custScaleX="1036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300CA62-5DF8-41D7-B86A-3FCBADD231FC}" srcId="{721B15D0-6D2C-4BB2-8BF0-C586A146EB60}" destId="{87D23027-32DA-4662-9BE3-851BCDAE6593}" srcOrd="1" destOrd="0" parTransId="{FAD7A8BF-1FE1-4767-8BEC-EC424C17D0AB}" sibTransId="{CEE41271-085C-4367-892E-260306FE332D}"/>
    <dgm:cxn modelId="{6CD19DD9-CE97-4040-BDBC-46458EFBDFC3}" srcId="{721B15D0-6D2C-4BB2-8BF0-C586A146EB60}" destId="{177E9D00-0F32-461D-A67D-367BE728B7A0}" srcOrd="0" destOrd="0" parTransId="{596F3BA2-E1FD-4709-A95B-10BF624B6C10}" sibTransId="{60BEB52D-9D3F-42A5-A1AD-167690681B76}"/>
    <dgm:cxn modelId="{25AEDB39-FB38-4C82-A0A1-DE90DC241ADB}" srcId="{721B15D0-6D2C-4BB2-8BF0-C586A146EB60}" destId="{0AEE0D5F-FE0C-4116-9766-3311ECB44844}" srcOrd="2" destOrd="0" parTransId="{43D279E0-5D0B-4F89-B3D5-702F4CE44663}" sibTransId="{A4E51223-CFC1-4644-846B-6F3299969262}"/>
    <dgm:cxn modelId="{AC0CDF2B-70DB-45DE-96E1-09D51A12CBE4}" type="presOf" srcId="{87D23027-32DA-4662-9BE3-851BCDAE6593}" destId="{5EC0A61B-BAB9-44AF-B182-DFA43415CC39}" srcOrd="0" destOrd="0" presId="urn:microsoft.com/office/officeart/2005/8/layout/chevron1"/>
    <dgm:cxn modelId="{F4F252B3-EA96-4C44-AE1D-444AD5266D57}" type="presOf" srcId="{721B15D0-6D2C-4BB2-8BF0-C586A146EB60}" destId="{96BBF65B-6565-4B6C-8C65-462BE70A95D4}" srcOrd="0" destOrd="0" presId="urn:microsoft.com/office/officeart/2005/8/layout/chevron1"/>
    <dgm:cxn modelId="{B82AB359-3356-434F-B773-30270FA12B61}" type="presOf" srcId="{177E9D00-0F32-461D-A67D-367BE728B7A0}" destId="{92C03E34-CCA6-4484-B853-4617C7E05131}" srcOrd="0" destOrd="0" presId="urn:microsoft.com/office/officeart/2005/8/layout/chevron1"/>
    <dgm:cxn modelId="{31703FD3-7A7F-4175-BFE2-CCAD67B27961}" type="presOf" srcId="{0AEE0D5F-FE0C-4116-9766-3311ECB44844}" destId="{58BAFA11-0757-48E9-B265-B80DF4334BD6}" srcOrd="0" destOrd="0" presId="urn:microsoft.com/office/officeart/2005/8/layout/chevron1"/>
    <dgm:cxn modelId="{359916E4-E320-48C8-A22F-1206FF7B323F}" type="presParOf" srcId="{96BBF65B-6565-4B6C-8C65-462BE70A95D4}" destId="{92C03E34-CCA6-4484-B853-4617C7E05131}" srcOrd="0" destOrd="0" presId="urn:microsoft.com/office/officeart/2005/8/layout/chevron1"/>
    <dgm:cxn modelId="{F32A3992-FF47-44C7-935C-8285E2F0B37D}" type="presParOf" srcId="{96BBF65B-6565-4B6C-8C65-462BE70A95D4}" destId="{26A80057-764D-4C75-9F1E-2A726EF1450D}" srcOrd="1" destOrd="0" presId="urn:microsoft.com/office/officeart/2005/8/layout/chevron1"/>
    <dgm:cxn modelId="{DF3DC45A-5849-4D9E-A57C-53BE26FDC13D}" type="presParOf" srcId="{96BBF65B-6565-4B6C-8C65-462BE70A95D4}" destId="{5EC0A61B-BAB9-44AF-B182-DFA43415CC39}" srcOrd="2" destOrd="0" presId="urn:microsoft.com/office/officeart/2005/8/layout/chevron1"/>
    <dgm:cxn modelId="{CD297DDB-6369-45BE-803F-A08F192AB455}" type="presParOf" srcId="{96BBF65B-6565-4B6C-8C65-462BE70A95D4}" destId="{F8C25806-8C45-4A09-B0C5-2D624D52BF3C}" srcOrd="3" destOrd="0" presId="urn:microsoft.com/office/officeart/2005/8/layout/chevron1"/>
    <dgm:cxn modelId="{85B0243C-FD8A-41A2-9EB0-5BD22066DFC2}" type="presParOf" srcId="{96BBF65B-6565-4B6C-8C65-462BE70A95D4}" destId="{58BAFA11-0757-48E9-B265-B80DF4334BD6}" srcOrd="4" destOrd="0" presId="urn:microsoft.com/office/officeart/2005/8/layout/chevron1"/>
  </dgm:cxnLst>
  <dgm:bg/>
  <dgm:whole/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C779FA2-D163-426D-901B-7ED7B466283B}" type="doc">
      <dgm:prSet loTypeId="urn:microsoft.com/office/officeart/2005/8/layout/hProcess3" loCatId="process" qsTypeId="urn:microsoft.com/office/officeart/2005/8/quickstyle/3d7" qsCatId="3D" csTypeId="urn:microsoft.com/office/officeart/2005/8/colors/accent1_2" csCatId="accent1" phldr="1"/>
      <dgm:spPr/>
    </dgm:pt>
    <dgm:pt modelId="{CD604E86-731A-40A5-99B3-A7067196F1FD}">
      <dgm:prSet phldrT="[Text]" custT="1"/>
      <dgm:spPr/>
      <dgm:t>
        <a:bodyPr/>
        <a:lstStyle/>
        <a:p>
          <a:r>
            <a:rPr lang="en-US" sz="2800" b="1" dirty="0" smtClean="0">
              <a:solidFill>
                <a:schemeClr val="bg1"/>
              </a:solidFill>
            </a:rPr>
            <a:t>Creates clear policies on intellectual property rights</a:t>
          </a:r>
          <a:endParaRPr lang="en-US" sz="2800" b="1" dirty="0">
            <a:solidFill>
              <a:schemeClr val="bg1"/>
            </a:solidFill>
          </a:endParaRPr>
        </a:p>
      </dgm:t>
    </dgm:pt>
    <dgm:pt modelId="{2ACC2023-E181-48A0-95A2-0DD987C5623E}" type="parTrans" cxnId="{41561C5C-2D87-4899-B221-702F1BF77474}">
      <dgm:prSet/>
      <dgm:spPr/>
      <dgm:t>
        <a:bodyPr/>
        <a:lstStyle/>
        <a:p>
          <a:endParaRPr lang="en-US"/>
        </a:p>
      </dgm:t>
    </dgm:pt>
    <dgm:pt modelId="{C3BFC438-C8CB-44C1-BFA6-E1A27179BBAB}" type="sibTrans" cxnId="{41561C5C-2D87-4899-B221-702F1BF77474}">
      <dgm:prSet/>
      <dgm:spPr/>
      <dgm:t>
        <a:bodyPr/>
        <a:lstStyle/>
        <a:p>
          <a:endParaRPr lang="en-US"/>
        </a:p>
      </dgm:t>
    </dgm:pt>
    <dgm:pt modelId="{C851B186-2894-4C65-B930-39D1033CF11C}">
      <dgm:prSet phldrT="[Text]" custT="1"/>
      <dgm:spPr/>
      <dgm:t>
        <a:bodyPr/>
        <a:lstStyle/>
        <a:p>
          <a:r>
            <a:rPr lang="en-US" sz="2800" b="1" dirty="0" smtClean="0">
              <a:solidFill>
                <a:schemeClr val="bg1"/>
              </a:solidFill>
            </a:rPr>
            <a:t>Disseminates</a:t>
          </a:r>
          <a:endParaRPr lang="en-US" sz="2800" b="1" dirty="0">
            <a:solidFill>
              <a:schemeClr val="bg1"/>
            </a:solidFill>
          </a:endParaRPr>
        </a:p>
      </dgm:t>
    </dgm:pt>
    <dgm:pt modelId="{72A407F6-1610-431E-B380-9D5539A89AA8}" type="parTrans" cxnId="{6E490515-F99F-4F06-B778-E33D8889463D}">
      <dgm:prSet/>
      <dgm:spPr/>
      <dgm:t>
        <a:bodyPr/>
        <a:lstStyle/>
        <a:p>
          <a:endParaRPr lang="en-US"/>
        </a:p>
      </dgm:t>
    </dgm:pt>
    <dgm:pt modelId="{4B78873C-F3D6-49C1-AA7A-8CA2F45A830B}" type="sibTrans" cxnId="{6E490515-F99F-4F06-B778-E33D8889463D}">
      <dgm:prSet/>
      <dgm:spPr/>
      <dgm:t>
        <a:bodyPr/>
        <a:lstStyle/>
        <a:p>
          <a:endParaRPr lang="en-US"/>
        </a:p>
      </dgm:t>
    </dgm:pt>
    <dgm:pt modelId="{B708873F-2FF1-453F-A16B-24E89477A497}">
      <dgm:prSet phldrT="[Text]" custT="1"/>
      <dgm:spPr/>
      <dgm:t>
        <a:bodyPr/>
        <a:lstStyle/>
        <a:p>
          <a:r>
            <a:rPr lang="en-US" sz="2800" b="1" dirty="0" smtClean="0">
              <a:solidFill>
                <a:schemeClr val="bg1"/>
              </a:solidFill>
            </a:rPr>
            <a:t>Enforces</a:t>
          </a:r>
          <a:endParaRPr lang="en-US" sz="2800" b="1" dirty="0">
            <a:solidFill>
              <a:schemeClr val="bg1"/>
            </a:solidFill>
          </a:endParaRPr>
        </a:p>
      </dgm:t>
    </dgm:pt>
    <dgm:pt modelId="{08D14529-FC51-4E76-BB11-A839709151D8}" type="parTrans" cxnId="{90C2F865-7011-472D-8F66-21948B1126A4}">
      <dgm:prSet/>
      <dgm:spPr/>
      <dgm:t>
        <a:bodyPr/>
        <a:lstStyle/>
        <a:p>
          <a:endParaRPr lang="en-US"/>
        </a:p>
      </dgm:t>
    </dgm:pt>
    <dgm:pt modelId="{196EF65B-8850-48F5-9E8B-C491ADBD712F}" type="sibTrans" cxnId="{90C2F865-7011-472D-8F66-21948B1126A4}">
      <dgm:prSet/>
      <dgm:spPr/>
      <dgm:t>
        <a:bodyPr/>
        <a:lstStyle/>
        <a:p>
          <a:endParaRPr lang="en-US"/>
        </a:p>
      </dgm:t>
    </dgm:pt>
    <dgm:pt modelId="{8A22159E-AB24-4E80-9AB5-B74176A4EDCC}" type="pres">
      <dgm:prSet presAssocID="{0C779FA2-D163-426D-901B-7ED7B466283B}" presName="Name0" presStyleCnt="0">
        <dgm:presLayoutVars>
          <dgm:dir/>
          <dgm:animLvl val="lvl"/>
          <dgm:resizeHandles val="exact"/>
        </dgm:presLayoutVars>
      </dgm:prSet>
      <dgm:spPr/>
    </dgm:pt>
    <dgm:pt modelId="{B382E286-6427-412A-916F-31409D3F1B0D}" type="pres">
      <dgm:prSet presAssocID="{0C779FA2-D163-426D-901B-7ED7B466283B}" presName="dummy" presStyleCnt="0"/>
      <dgm:spPr/>
    </dgm:pt>
    <dgm:pt modelId="{1CFACBF6-2CB4-4308-B34D-50DA9E19F8FA}" type="pres">
      <dgm:prSet presAssocID="{0C779FA2-D163-426D-901B-7ED7B466283B}" presName="linH" presStyleCnt="0"/>
      <dgm:spPr/>
    </dgm:pt>
    <dgm:pt modelId="{58D7CC08-2EC5-468D-AC99-A0AE5F6604AF}" type="pres">
      <dgm:prSet presAssocID="{0C779FA2-D163-426D-901B-7ED7B466283B}" presName="padding1" presStyleCnt="0"/>
      <dgm:spPr/>
    </dgm:pt>
    <dgm:pt modelId="{7553382C-C53F-4783-A7F3-476591D61407}" type="pres">
      <dgm:prSet presAssocID="{CD604E86-731A-40A5-99B3-A7067196F1FD}" presName="linV" presStyleCnt="0"/>
      <dgm:spPr/>
    </dgm:pt>
    <dgm:pt modelId="{52C9C910-139D-4174-81BE-B8B1004F920C}" type="pres">
      <dgm:prSet presAssocID="{CD604E86-731A-40A5-99B3-A7067196F1FD}" presName="spVertical1" presStyleCnt="0"/>
      <dgm:spPr/>
    </dgm:pt>
    <dgm:pt modelId="{9AF56047-FD9B-41EB-9C0C-B3E6E333B301}" type="pres">
      <dgm:prSet presAssocID="{CD604E86-731A-40A5-99B3-A7067196F1FD}" presName="parTx" presStyleLbl="revTx" presStyleIdx="0" presStyleCnt="3" custScaleX="199137" custLinFactNeighborX="-33848" custLinFactNeighborY="-375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16D11A-E7A7-42AA-B0F0-5119B15F95FD}" type="pres">
      <dgm:prSet presAssocID="{CD604E86-731A-40A5-99B3-A7067196F1FD}" presName="spVertical2" presStyleCnt="0"/>
      <dgm:spPr/>
    </dgm:pt>
    <dgm:pt modelId="{446E55F9-48C1-48B0-ACFE-3460448716B3}" type="pres">
      <dgm:prSet presAssocID="{CD604E86-731A-40A5-99B3-A7067196F1FD}" presName="spVertical3" presStyleCnt="0"/>
      <dgm:spPr/>
    </dgm:pt>
    <dgm:pt modelId="{BE4FDC6F-20F4-4098-A2F7-9155C9D9C8E9}" type="pres">
      <dgm:prSet presAssocID="{C3BFC438-C8CB-44C1-BFA6-E1A27179BBAB}" presName="space" presStyleCnt="0"/>
      <dgm:spPr/>
    </dgm:pt>
    <dgm:pt modelId="{A527EA29-1C63-428D-A806-32FFAA5B28AA}" type="pres">
      <dgm:prSet presAssocID="{C851B186-2894-4C65-B930-39D1033CF11C}" presName="linV" presStyleCnt="0"/>
      <dgm:spPr/>
    </dgm:pt>
    <dgm:pt modelId="{8F4527C1-4ADC-4F53-AEB4-4FA47E8086A1}" type="pres">
      <dgm:prSet presAssocID="{C851B186-2894-4C65-B930-39D1033CF11C}" presName="spVertical1" presStyleCnt="0"/>
      <dgm:spPr/>
    </dgm:pt>
    <dgm:pt modelId="{B784F26E-0EE7-43B3-BFF7-1DF6882556EE}" type="pres">
      <dgm:prSet presAssocID="{C851B186-2894-4C65-B930-39D1033CF11C}" presName="parTx" presStyleLbl="revTx" presStyleIdx="1" presStyleCnt="3" custScaleX="19650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55336C-6BC5-4FB8-AE58-533032DE3FF1}" type="pres">
      <dgm:prSet presAssocID="{C851B186-2894-4C65-B930-39D1033CF11C}" presName="spVertical2" presStyleCnt="0"/>
      <dgm:spPr/>
    </dgm:pt>
    <dgm:pt modelId="{98018704-AC7A-4848-9083-908BCDD2C754}" type="pres">
      <dgm:prSet presAssocID="{C851B186-2894-4C65-B930-39D1033CF11C}" presName="spVertical3" presStyleCnt="0"/>
      <dgm:spPr/>
    </dgm:pt>
    <dgm:pt modelId="{D6944826-ABE3-4731-B670-01C1063F47ED}" type="pres">
      <dgm:prSet presAssocID="{4B78873C-F3D6-49C1-AA7A-8CA2F45A830B}" presName="space" presStyleCnt="0"/>
      <dgm:spPr/>
    </dgm:pt>
    <dgm:pt modelId="{D2346945-9D73-4705-B6A5-5F8483A79B53}" type="pres">
      <dgm:prSet presAssocID="{B708873F-2FF1-453F-A16B-24E89477A497}" presName="linV" presStyleCnt="0"/>
      <dgm:spPr/>
    </dgm:pt>
    <dgm:pt modelId="{C0A73A40-63D1-4F84-ACB7-D81D7BBB84D4}" type="pres">
      <dgm:prSet presAssocID="{B708873F-2FF1-453F-A16B-24E89477A497}" presName="spVertical1" presStyleCnt="0"/>
      <dgm:spPr/>
    </dgm:pt>
    <dgm:pt modelId="{8B24C785-405D-491B-B019-9330E957AB24}" type="pres">
      <dgm:prSet presAssocID="{B708873F-2FF1-453F-A16B-24E89477A497}" presName="parTx" presStyleLbl="revTx" presStyleIdx="2" presStyleCnt="3" custScaleX="13879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8B7AA2-78D0-40DE-9630-0F6D1C465F2E}" type="pres">
      <dgm:prSet presAssocID="{B708873F-2FF1-453F-A16B-24E89477A497}" presName="spVertical2" presStyleCnt="0"/>
      <dgm:spPr/>
    </dgm:pt>
    <dgm:pt modelId="{DD1A5CED-8712-4B55-8E4C-71FC9BAF545A}" type="pres">
      <dgm:prSet presAssocID="{B708873F-2FF1-453F-A16B-24E89477A497}" presName="spVertical3" presStyleCnt="0"/>
      <dgm:spPr/>
    </dgm:pt>
    <dgm:pt modelId="{024A21CE-9634-4B2F-A8CD-518C8EBD115C}" type="pres">
      <dgm:prSet presAssocID="{0C779FA2-D163-426D-901B-7ED7B466283B}" presName="padding2" presStyleCnt="0"/>
      <dgm:spPr/>
    </dgm:pt>
    <dgm:pt modelId="{AADC75C0-0B41-4A1D-88C6-B894413EF60B}" type="pres">
      <dgm:prSet presAssocID="{0C779FA2-D163-426D-901B-7ED7B466283B}" presName="negArrow" presStyleCnt="0"/>
      <dgm:spPr/>
    </dgm:pt>
    <dgm:pt modelId="{AE1D1E41-676D-4433-84E1-06658F6A05B3}" type="pres">
      <dgm:prSet presAssocID="{0C779FA2-D163-426D-901B-7ED7B466283B}" presName="backgroundArrow" presStyleLbl="node1" presStyleIdx="0" presStyleCnt="1"/>
      <dgm:spPr/>
    </dgm:pt>
  </dgm:ptLst>
  <dgm:cxnLst>
    <dgm:cxn modelId="{41561C5C-2D87-4899-B221-702F1BF77474}" srcId="{0C779FA2-D163-426D-901B-7ED7B466283B}" destId="{CD604E86-731A-40A5-99B3-A7067196F1FD}" srcOrd="0" destOrd="0" parTransId="{2ACC2023-E181-48A0-95A2-0DD987C5623E}" sibTransId="{C3BFC438-C8CB-44C1-BFA6-E1A27179BBAB}"/>
    <dgm:cxn modelId="{90C2F865-7011-472D-8F66-21948B1126A4}" srcId="{0C779FA2-D163-426D-901B-7ED7B466283B}" destId="{B708873F-2FF1-453F-A16B-24E89477A497}" srcOrd="2" destOrd="0" parTransId="{08D14529-FC51-4E76-BB11-A839709151D8}" sibTransId="{196EF65B-8850-48F5-9E8B-C491ADBD712F}"/>
    <dgm:cxn modelId="{F48D3D39-E140-4010-8FF3-D197AFB4A647}" type="presOf" srcId="{C851B186-2894-4C65-B930-39D1033CF11C}" destId="{B784F26E-0EE7-43B3-BFF7-1DF6882556EE}" srcOrd="0" destOrd="0" presId="urn:microsoft.com/office/officeart/2005/8/layout/hProcess3"/>
    <dgm:cxn modelId="{261E4973-940B-45A3-809F-BB8104A8208D}" type="presOf" srcId="{CD604E86-731A-40A5-99B3-A7067196F1FD}" destId="{9AF56047-FD9B-41EB-9C0C-B3E6E333B301}" srcOrd="0" destOrd="0" presId="urn:microsoft.com/office/officeart/2005/8/layout/hProcess3"/>
    <dgm:cxn modelId="{279FAF27-08D1-43C7-9AAD-E31B67B04D8D}" type="presOf" srcId="{B708873F-2FF1-453F-A16B-24E89477A497}" destId="{8B24C785-405D-491B-B019-9330E957AB24}" srcOrd="0" destOrd="0" presId="urn:microsoft.com/office/officeart/2005/8/layout/hProcess3"/>
    <dgm:cxn modelId="{6E490515-F99F-4F06-B778-E33D8889463D}" srcId="{0C779FA2-D163-426D-901B-7ED7B466283B}" destId="{C851B186-2894-4C65-B930-39D1033CF11C}" srcOrd="1" destOrd="0" parTransId="{72A407F6-1610-431E-B380-9D5539A89AA8}" sibTransId="{4B78873C-F3D6-49C1-AA7A-8CA2F45A830B}"/>
    <dgm:cxn modelId="{6CD0B48A-B1B3-47E3-A258-D7AE5C485D58}" type="presOf" srcId="{0C779FA2-D163-426D-901B-7ED7B466283B}" destId="{8A22159E-AB24-4E80-9AB5-B74176A4EDCC}" srcOrd="0" destOrd="0" presId="urn:microsoft.com/office/officeart/2005/8/layout/hProcess3"/>
    <dgm:cxn modelId="{5ACAED5F-C7E8-4294-BDD7-DC48F49F15EF}" type="presParOf" srcId="{8A22159E-AB24-4E80-9AB5-B74176A4EDCC}" destId="{B382E286-6427-412A-916F-31409D3F1B0D}" srcOrd="0" destOrd="0" presId="urn:microsoft.com/office/officeart/2005/8/layout/hProcess3"/>
    <dgm:cxn modelId="{97636265-0539-4195-A45D-EE91BD842A91}" type="presParOf" srcId="{8A22159E-AB24-4E80-9AB5-B74176A4EDCC}" destId="{1CFACBF6-2CB4-4308-B34D-50DA9E19F8FA}" srcOrd="1" destOrd="0" presId="urn:microsoft.com/office/officeart/2005/8/layout/hProcess3"/>
    <dgm:cxn modelId="{47C70090-5856-4DC0-8FC8-F65C754D7FDE}" type="presParOf" srcId="{1CFACBF6-2CB4-4308-B34D-50DA9E19F8FA}" destId="{58D7CC08-2EC5-468D-AC99-A0AE5F6604AF}" srcOrd="0" destOrd="0" presId="urn:microsoft.com/office/officeart/2005/8/layout/hProcess3"/>
    <dgm:cxn modelId="{66EFAA58-2C8E-48E0-963E-57D44FC9A483}" type="presParOf" srcId="{1CFACBF6-2CB4-4308-B34D-50DA9E19F8FA}" destId="{7553382C-C53F-4783-A7F3-476591D61407}" srcOrd="1" destOrd="0" presId="urn:microsoft.com/office/officeart/2005/8/layout/hProcess3"/>
    <dgm:cxn modelId="{BDD4BA26-C11C-4A9F-89AD-D7E77BFFBACF}" type="presParOf" srcId="{7553382C-C53F-4783-A7F3-476591D61407}" destId="{52C9C910-139D-4174-81BE-B8B1004F920C}" srcOrd="0" destOrd="0" presId="urn:microsoft.com/office/officeart/2005/8/layout/hProcess3"/>
    <dgm:cxn modelId="{19F47A80-8844-48B0-87A2-248ACD2C1C10}" type="presParOf" srcId="{7553382C-C53F-4783-A7F3-476591D61407}" destId="{9AF56047-FD9B-41EB-9C0C-B3E6E333B301}" srcOrd="1" destOrd="0" presId="urn:microsoft.com/office/officeart/2005/8/layout/hProcess3"/>
    <dgm:cxn modelId="{9672C1DE-C17C-482A-ABF3-9BA246175F4A}" type="presParOf" srcId="{7553382C-C53F-4783-A7F3-476591D61407}" destId="{0E16D11A-E7A7-42AA-B0F0-5119B15F95FD}" srcOrd="2" destOrd="0" presId="urn:microsoft.com/office/officeart/2005/8/layout/hProcess3"/>
    <dgm:cxn modelId="{B19C3E18-AAD0-4DE2-BDE9-7EF80BFE0654}" type="presParOf" srcId="{7553382C-C53F-4783-A7F3-476591D61407}" destId="{446E55F9-48C1-48B0-ACFE-3460448716B3}" srcOrd="3" destOrd="0" presId="urn:microsoft.com/office/officeart/2005/8/layout/hProcess3"/>
    <dgm:cxn modelId="{D8C7C410-CFC6-40CD-825A-80175EFC3959}" type="presParOf" srcId="{1CFACBF6-2CB4-4308-B34D-50DA9E19F8FA}" destId="{BE4FDC6F-20F4-4098-A2F7-9155C9D9C8E9}" srcOrd="2" destOrd="0" presId="urn:microsoft.com/office/officeart/2005/8/layout/hProcess3"/>
    <dgm:cxn modelId="{9ABDEDDD-4AD8-40C1-AAA0-D897909B461F}" type="presParOf" srcId="{1CFACBF6-2CB4-4308-B34D-50DA9E19F8FA}" destId="{A527EA29-1C63-428D-A806-32FFAA5B28AA}" srcOrd="3" destOrd="0" presId="urn:microsoft.com/office/officeart/2005/8/layout/hProcess3"/>
    <dgm:cxn modelId="{A9A031C7-8204-4E0A-84CE-B8E065C75A46}" type="presParOf" srcId="{A527EA29-1C63-428D-A806-32FFAA5B28AA}" destId="{8F4527C1-4ADC-4F53-AEB4-4FA47E8086A1}" srcOrd="0" destOrd="0" presId="urn:microsoft.com/office/officeart/2005/8/layout/hProcess3"/>
    <dgm:cxn modelId="{CBE57D0E-F419-4464-AAEF-BBA20739783B}" type="presParOf" srcId="{A527EA29-1C63-428D-A806-32FFAA5B28AA}" destId="{B784F26E-0EE7-43B3-BFF7-1DF6882556EE}" srcOrd="1" destOrd="0" presId="urn:microsoft.com/office/officeart/2005/8/layout/hProcess3"/>
    <dgm:cxn modelId="{81E1E474-D91C-44CB-A0B0-41A15F636060}" type="presParOf" srcId="{A527EA29-1C63-428D-A806-32FFAA5B28AA}" destId="{7A55336C-6BC5-4FB8-AE58-533032DE3FF1}" srcOrd="2" destOrd="0" presId="urn:microsoft.com/office/officeart/2005/8/layout/hProcess3"/>
    <dgm:cxn modelId="{3DF62CCB-63AD-45F0-B520-7DCBABC0C5DB}" type="presParOf" srcId="{A527EA29-1C63-428D-A806-32FFAA5B28AA}" destId="{98018704-AC7A-4848-9083-908BCDD2C754}" srcOrd="3" destOrd="0" presId="urn:microsoft.com/office/officeart/2005/8/layout/hProcess3"/>
    <dgm:cxn modelId="{16CC12E4-D06E-45DA-A3E3-ACF74C08FB89}" type="presParOf" srcId="{1CFACBF6-2CB4-4308-B34D-50DA9E19F8FA}" destId="{D6944826-ABE3-4731-B670-01C1063F47ED}" srcOrd="4" destOrd="0" presId="urn:microsoft.com/office/officeart/2005/8/layout/hProcess3"/>
    <dgm:cxn modelId="{1B6DD5F4-8A9D-489A-BE9E-A3193DCD45DA}" type="presParOf" srcId="{1CFACBF6-2CB4-4308-B34D-50DA9E19F8FA}" destId="{D2346945-9D73-4705-B6A5-5F8483A79B53}" srcOrd="5" destOrd="0" presId="urn:microsoft.com/office/officeart/2005/8/layout/hProcess3"/>
    <dgm:cxn modelId="{72FEDC2D-6B4B-4773-80E7-837843E26673}" type="presParOf" srcId="{D2346945-9D73-4705-B6A5-5F8483A79B53}" destId="{C0A73A40-63D1-4F84-ACB7-D81D7BBB84D4}" srcOrd="0" destOrd="0" presId="urn:microsoft.com/office/officeart/2005/8/layout/hProcess3"/>
    <dgm:cxn modelId="{BB0363F5-B733-44C4-90FA-DE84938DB118}" type="presParOf" srcId="{D2346945-9D73-4705-B6A5-5F8483A79B53}" destId="{8B24C785-405D-491B-B019-9330E957AB24}" srcOrd="1" destOrd="0" presId="urn:microsoft.com/office/officeart/2005/8/layout/hProcess3"/>
    <dgm:cxn modelId="{E2D4DC91-1B89-46EF-A9F8-91CEE484DA91}" type="presParOf" srcId="{D2346945-9D73-4705-B6A5-5F8483A79B53}" destId="{998B7AA2-78D0-40DE-9630-0F6D1C465F2E}" srcOrd="2" destOrd="0" presId="urn:microsoft.com/office/officeart/2005/8/layout/hProcess3"/>
    <dgm:cxn modelId="{6DFF94E6-8488-4783-BD27-13F9D3FF968B}" type="presParOf" srcId="{D2346945-9D73-4705-B6A5-5F8483A79B53}" destId="{DD1A5CED-8712-4B55-8E4C-71FC9BAF545A}" srcOrd="3" destOrd="0" presId="urn:microsoft.com/office/officeart/2005/8/layout/hProcess3"/>
    <dgm:cxn modelId="{44CC317C-793A-4B39-B78D-B3BC929A87ED}" type="presParOf" srcId="{1CFACBF6-2CB4-4308-B34D-50DA9E19F8FA}" destId="{024A21CE-9634-4B2F-A8CD-518C8EBD115C}" srcOrd="6" destOrd="0" presId="urn:microsoft.com/office/officeart/2005/8/layout/hProcess3"/>
    <dgm:cxn modelId="{A7099001-EE75-47FA-B6AE-D18277D26092}" type="presParOf" srcId="{1CFACBF6-2CB4-4308-B34D-50DA9E19F8FA}" destId="{AADC75C0-0B41-4A1D-88C6-B894413EF60B}" srcOrd="7" destOrd="0" presId="urn:microsoft.com/office/officeart/2005/8/layout/hProcess3"/>
    <dgm:cxn modelId="{48B29CEB-9429-4DBB-837B-5E0881C7FA39}" type="presParOf" srcId="{1CFACBF6-2CB4-4308-B34D-50DA9E19F8FA}" destId="{AE1D1E41-676D-4433-84E1-06658F6A05B3}" srcOrd="8" destOrd="0" presId="urn:microsoft.com/office/officeart/2005/8/layout/hProcess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8F08EA-3D0C-4C83-BB48-495633572BFC}" type="doc">
      <dgm:prSet loTypeId="urn:microsoft.com/office/officeart/2005/8/layout/vProcess5" loCatId="process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6CE682-6A58-4597-A1E1-F026F74AB105}">
      <dgm:prSet phldrT="[Text]" custT="1"/>
      <dgm:spPr/>
      <dgm:t>
        <a:bodyPr/>
        <a:lstStyle/>
        <a:p>
          <a:r>
            <a:rPr lang="en-US" sz="3200" dirty="0" smtClean="0"/>
            <a:t>Acquisition of breadth of knowledge…</a:t>
          </a:r>
          <a:endParaRPr lang="en-US" sz="3200" dirty="0"/>
        </a:p>
      </dgm:t>
    </dgm:pt>
    <dgm:pt modelId="{68941329-B6CD-4A16-810D-24BA614503CC}" type="parTrans" cxnId="{4E88F90F-055E-4718-BC56-0BC019DEF9AB}">
      <dgm:prSet/>
      <dgm:spPr/>
      <dgm:t>
        <a:bodyPr/>
        <a:lstStyle/>
        <a:p>
          <a:endParaRPr lang="en-US"/>
        </a:p>
      </dgm:t>
    </dgm:pt>
    <dgm:pt modelId="{976D88E7-34E9-4283-9507-678E30508614}" type="sibTrans" cxnId="{4E88F90F-055E-4718-BC56-0BC019DEF9AB}">
      <dgm:prSet/>
      <dgm:spPr/>
      <dgm:t>
        <a:bodyPr/>
        <a:lstStyle/>
        <a:p>
          <a:endParaRPr lang="en-US"/>
        </a:p>
      </dgm:t>
    </dgm:pt>
    <dgm:pt modelId="{9B9653B5-3FAD-4DA5-B3AA-8F66BA5292AC}">
      <dgm:prSet phldrT="[Text]" custT="1"/>
      <dgm:spPr/>
      <dgm:t>
        <a:bodyPr/>
        <a:lstStyle/>
        <a:p>
          <a:r>
            <a:rPr lang="en-US" sz="3200" dirty="0" smtClean="0"/>
            <a:t>Acquisition of breadth of skills…</a:t>
          </a:r>
          <a:endParaRPr lang="en-US" sz="3200" dirty="0"/>
        </a:p>
      </dgm:t>
    </dgm:pt>
    <dgm:pt modelId="{CF933B8C-CF9D-4DB7-A349-10E8F3D05FBD}" type="parTrans" cxnId="{A61C02F9-ED84-4E0A-9E87-BDE192A23F9D}">
      <dgm:prSet/>
      <dgm:spPr/>
      <dgm:t>
        <a:bodyPr/>
        <a:lstStyle/>
        <a:p>
          <a:endParaRPr lang="en-US"/>
        </a:p>
      </dgm:t>
    </dgm:pt>
    <dgm:pt modelId="{578E3F9B-9305-4101-9BF3-F006AB0FD28B}" type="sibTrans" cxnId="{A61C02F9-ED84-4E0A-9E87-BDE192A23F9D}">
      <dgm:prSet/>
      <dgm:spPr/>
      <dgm:t>
        <a:bodyPr/>
        <a:lstStyle/>
        <a:p>
          <a:endParaRPr lang="en-US"/>
        </a:p>
      </dgm:t>
    </dgm:pt>
    <dgm:pt modelId="{1A817DB9-C441-4316-9A25-5D5EFD609CF7}">
      <dgm:prSet phldrT="[Text]" custT="1"/>
      <dgm:spPr/>
      <dgm:t>
        <a:bodyPr/>
        <a:lstStyle/>
        <a:p>
          <a:r>
            <a:rPr lang="en-US" sz="3200" dirty="0" smtClean="0"/>
            <a:t>Exercise of intellectual inquiry…</a:t>
          </a:r>
          <a:endParaRPr lang="en-US" sz="3200" dirty="0"/>
        </a:p>
      </dgm:t>
    </dgm:pt>
    <dgm:pt modelId="{86003C42-82DD-444E-98CF-FB78926FAE7A}" type="parTrans" cxnId="{33A1FD50-56AB-4EC4-8228-AE34C9CD9C91}">
      <dgm:prSet/>
      <dgm:spPr/>
      <dgm:t>
        <a:bodyPr/>
        <a:lstStyle/>
        <a:p>
          <a:endParaRPr lang="en-US"/>
        </a:p>
      </dgm:t>
    </dgm:pt>
    <dgm:pt modelId="{372BFD93-047A-4E72-ADD9-121A2FD23814}" type="sibTrans" cxnId="{33A1FD50-56AB-4EC4-8228-AE34C9CD9C91}">
      <dgm:prSet/>
      <dgm:spPr/>
      <dgm:t>
        <a:bodyPr/>
        <a:lstStyle/>
        <a:p>
          <a:endParaRPr lang="en-US"/>
        </a:p>
      </dgm:t>
    </dgm:pt>
    <dgm:pt modelId="{E4FA08A0-6CC3-4F3B-A9CA-CA30DAD3B89E}">
      <dgm:prSet phldrT="[Text]" custT="1"/>
      <dgm:spPr/>
      <dgm:t>
        <a:bodyPr/>
        <a:lstStyle/>
        <a:p>
          <a:r>
            <a:rPr lang="en-US" sz="3200" dirty="0" smtClean="0"/>
            <a:t>…integral to its education programs.</a:t>
          </a:r>
          <a:endParaRPr lang="en-US" sz="3200" dirty="0"/>
        </a:p>
      </dgm:t>
    </dgm:pt>
    <dgm:pt modelId="{F1212F16-CB3B-4AE1-8481-B156F39F2970}" type="parTrans" cxnId="{9B459A3D-1FBB-4306-B4DD-D2FE5370AAC7}">
      <dgm:prSet/>
      <dgm:spPr/>
      <dgm:t>
        <a:bodyPr/>
        <a:lstStyle/>
        <a:p>
          <a:endParaRPr lang="en-US"/>
        </a:p>
      </dgm:t>
    </dgm:pt>
    <dgm:pt modelId="{DD4B00AE-97D5-4E4F-AD34-72018F476F95}" type="sibTrans" cxnId="{9B459A3D-1FBB-4306-B4DD-D2FE5370AAC7}">
      <dgm:prSet/>
      <dgm:spPr/>
      <dgm:t>
        <a:bodyPr/>
        <a:lstStyle/>
        <a:p>
          <a:endParaRPr lang="en-US"/>
        </a:p>
      </dgm:t>
    </dgm:pt>
    <dgm:pt modelId="{F0A2A17C-B7F5-4E7B-9ADA-6AA63BDCF99C}" type="pres">
      <dgm:prSet presAssocID="{678F08EA-3D0C-4C83-BB48-495633572BF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2B19F1-8575-4BDA-B059-F3B23CFE1E22}" type="pres">
      <dgm:prSet presAssocID="{678F08EA-3D0C-4C83-BB48-495633572BFC}" presName="dummyMaxCanvas" presStyleCnt="0">
        <dgm:presLayoutVars/>
      </dgm:prSet>
      <dgm:spPr/>
      <dgm:t>
        <a:bodyPr/>
        <a:lstStyle/>
        <a:p>
          <a:endParaRPr lang="en-US"/>
        </a:p>
      </dgm:t>
    </dgm:pt>
    <dgm:pt modelId="{3E63F413-0963-486F-96CE-B906B1EA452D}" type="pres">
      <dgm:prSet presAssocID="{678F08EA-3D0C-4C83-BB48-495633572BFC}" presName="FourNodes_1" presStyleLbl="node1" presStyleIdx="0" presStyleCnt="4" custLinFactNeighborX="-2336" custLinFactNeighborY="43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38C083-54B9-4185-923A-A04F63629D6C}" type="pres">
      <dgm:prSet presAssocID="{678F08EA-3D0C-4C83-BB48-495633572BFC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2492D3-D150-425E-BC70-674C77713DD4}" type="pres">
      <dgm:prSet presAssocID="{678F08EA-3D0C-4C83-BB48-495633572BFC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4B43A3-43B8-459A-8389-BB3B223C776D}" type="pres">
      <dgm:prSet presAssocID="{678F08EA-3D0C-4C83-BB48-495633572BFC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125613-78CF-4D8A-95ED-7A65E778E01A}" type="pres">
      <dgm:prSet presAssocID="{678F08EA-3D0C-4C83-BB48-495633572BFC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824683-F023-4069-B11A-EB554EE812CF}" type="pres">
      <dgm:prSet presAssocID="{678F08EA-3D0C-4C83-BB48-495633572BFC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00604D-C937-421A-8369-61E9D36B6884}" type="pres">
      <dgm:prSet presAssocID="{678F08EA-3D0C-4C83-BB48-495633572BFC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CC405F-FFC5-430E-A332-30FF86C6636C}" type="pres">
      <dgm:prSet presAssocID="{678F08EA-3D0C-4C83-BB48-495633572BFC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F54939-A781-4ABA-8619-BB3571EF941F}" type="pres">
      <dgm:prSet presAssocID="{678F08EA-3D0C-4C83-BB48-495633572BFC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F37EB8-E11D-491D-ABDC-39AD62C62769}" type="pres">
      <dgm:prSet presAssocID="{678F08EA-3D0C-4C83-BB48-495633572BFC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F2CC07-29D2-4751-B42F-C2DCA26B931A}" type="pres">
      <dgm:prSet presAssocID="{678F08EA-3D0C-4C83-BB48-495633572BFC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31FD79-43E4-455F-91C0-F24572134442}" type="presOf" srcId="{E4FA08A0-6CC3-4F3B-A9CA-CA30DAD3B89E}" destId="{0DF2CC07-29D2-4751-B42F-C2DCA26B931A}" srcOrd="1" destOrd="0" presId="urn:microsoft.com/office/officeart/2005/8/layout/vProcess5"/>
    <dgm:cxn modelId="{FFF8A4C0-427A-4BD0-84CB-87A06CA4BB31}" type="presOf" srcId="{E4FA08A0-6CC3-4F3B-A9CA-CA30DAD3B89E}" destId="{054B43A3-43B8-459A-8389-BB3B223C776D}" srcOrd="0" destOrd="0" presId="urn:microsoft.com/office/officeart/2005/8/layout/vProcess5"/>
    <dgm:cxn modelId="{BE3D2DAC-6F7F-40CC-8965-6E607D54FF68}" type="presOf" srcId="{FF6CE682-6A58-4597-A1E1-F026F74AB105}" destId="{3E63F413-0963-486F-96CE-B906B1EA452D}" srcOrd="0" destOrd="0" presId="urn:microsoft.com/office/officeart/2005/8/layout/vProcess5"/>
    <dgm:cxn modelId="{90AFBF92-63E2-459D-88FF-E64FB1D98127}" type="presOf" srcId="{9B9653B5-3FAD-4DA5-B3AA-8F66BA5292AC}" destId="{28F54939-A781-4ABA-8619-BB3571EF941F}" srcOrd="1" destOrd="0" presId="urn:microsoft.com/office/officeart/2005/8/layout/vProcess5"/>
    <dgm:cxn modelId="{33A1FD50-56AB-4EC4-8228-AE34C9CD9C91}" srcId="{678F08EA-3D0C-4C83-BB48-495633572BFC}" destId="{1A817DB9-C441-4316-9A25-5D5EFD609CF7}" srcOrd="2" destOrd="0" parTransId="{86003C42-82DD-444E-98CF-FB78926FAE7A}" sibTransId="{372BFD93-047A-4E72-ADD9-121A2FD23814}"/>
    <dgm:cxn modelId="{4AB20C87-A30D-46FF-BC6D-2D809EE5BE62}" type="presOf" srcId="{678F08EA-3D0C-4C83-BB48-495633572BFC}" destId="{F0A2A17C-B7F5-4E7B-9ADA-6AA63BDCF99C}" srcOrd="0" destOrd="0" presId="urn:microsoft.com/office/officeart/2005/8/layout/vProcess5"/>
    <dgm:cxn modelId="{4E88F90F-055E-4718-BC56-0BC019DEF9AB}" srcId="{678F08EA-3D0C-4C83-BB48-495633572BFC}" destId="{FF6CE682-6A58-4597-A1E1-F026F74AB105}" srcOrd="0" destOrd="0" parTransId="{68941329-B6CD-4A16-810D-24BA614503CC}" sibTransId="{976D88E7-34E9-4283-9507-678E30508614}"/>
    <dgm:cxn modelId="{ABE25BFB-7F01-416A-AEED-584608836522}" type="presOf" srcId="{372BFD93-047A-4E72-ADD9-121A2FD23814}" destId="{B800604D-C937-421A-8369-61E9D36B6884}" srcOrd="0" destOrd="0" presId="urn:microsoft.com/office/officeart/2005/8/layout/vProcess5"/>
    <dgm:cxn modelId="{D152359D-367F-42A4-ACEE-2CC33C692D5F}" type="presOf" srcId="{976D88E7-34E9-4283-9507-678E30508614}" destId="{69125613-78CF-4D8A-95ED-7A65E778E01A}" srcOrd="0" destOrd="0" presId="urn:microsoft.com/office/officeart/2005/8/layout/vProcess5"/>
    <dgm:cxn modelId="{F4E220D4-E059-48AD-AEBF-4C7EEC0F2507}" type="presOf" srcId="{578E3F9B-9305-4101-9BF3-F006AB0FD28B}" destId="{FE824683-F023-4069-B11A-EB554EE812CF}" srcOrd="0" destOrd="0" presId="urn:microsoft.com/office/officeart/2005/8/layout/vProcess5"/>
    <dgm:cxn modelId="{773FBF49-3B8E-4387-8A8F-2B43A0835A57}" type="presOf" srcId="{1A817DB9-C441-4316-9A25-5D5EFD609CF7}" destId="{A2F37EB8-E11D-491D-ABDC-39AD62C62769}" srcOrd="1" destOrd="0" presId="urn:microsoft.com/office/officeart/2005/8/layout/vProcess5"/>
    <dgm:cxn modelId="{8577CAF9-88DA-4B5F-8896-C3F6B0382B77}" type="presOf" srcId="{FF6CE682-6A58-4597-A1E1-F026F74AB105}" destId="{ABCC405F-FFC5-430E-A332-30FF86C6636C}" srcOrd="1" destOrd="0" presId="urn:microsoft.com/office/officeart/2005/8/layout/vProcess5"/>
    <dgm:cxn modelId="{284AA652-6E8D-4F49-BDBC-603345D16E3E}" type="presOf" srcId="{1A817DB9-C441-4316-9A25-5D5EFD609CF7}" destId="{8A2492D3-D150-425E-BC70-674C77713DD4}" srcOrd="0" destOrd="0" presId="urn:microsoft.com/office/officeart/2005/8/layout/vProcess5"/>
    <dgm:cxn modelId="{DD143E64-3728-408F-9EE6-26A45DE32814}" type="presOf" srcId="{9B9653B5-3FAD-4DA5-B3AA-8F66BA5292AC}" destId="{F038C083-54B9-4185-923A-A04F63629D6C}" srcOrd="0" destOrd="0" presId="urn:microsoft.com/office/officeart/2005/8/layout/vProcess5"/>
    <dgm:cxn modelId="{A61C02F9-ED84-4E0A-9E87-BDE192A23F9D}" srcId="{678F08EA-3D0C-4C83-BB48-495633572BFC}" destId="{9B9653B5-3FAD-4DA5-B3AA-8F66BA5292AC}" srcOrd="1" destOrd="0" parTransId="{CF933B8C-CF9D-4DB7-A349-10E8F3D05FBD}" sibTransId="{578E3F9B-9305-4101-9BF3-F006AB0FD28B}"/>
    <dgm:cxn modelId="{9B459A3D-1FBB-4306-B4DD-D2FE5370AAC7}" srcId="{678F08EA-3D0C-4C83-BB48-495633572BFC}" destId="{E4FA08A0-6CC3-4F3B-A9CA-CA30DAD3B89E}" srcOrd="3" destOrd="0" parTransId="{F1212F16-CB3B-4AE1-8481-B156F39F2970}" sibTransId="{DD4B00AE-97D5-4E4F-AD34-72018F476F95}"/>
    <dgm:cxn modelId="{E20D63E1-1FDB-428B-AC0E-2905DB331835}" type="presParOf" srcId="{F0A2A17C-B7F5-4E7B-9ADA-6AA63BDCF99C}" destId="{842B19F1-8575-4BDA-B059-F3B23CFE1E22}" srcOrd="0" destOrd="0" presId="urn:microsoft.com/office/officeart/2005/8/layout/vProcess5"/>
    <dgm:cxn modelId="{7808E3EA-4493-45DE-BE50-82B7A7F1E7BE}" type="presParOf" srcId="{F0A2A17C-B7F5-4E7B-9ADA-6AA63BDCF99C}" destId="{3E63F413-0963-486F-96CE-B906B1EA452D}" srcOrd="1" destOrd="0" presId="urn:microsoft.com/office/officeart/2005/8/layout/vProcess5"/>
    <dgm:cxn modelId="{A608606E-B36E-4C57-B733-3425BF416A2F}" type="presParOf" srcId="{F0A2A17C-B7F5-4E7B-9ADA-6AA63BDCF99C}" destId="{F038C083-54B9-4185-923A-A04F63629D6C}" srcOrd="2" destOrd="0" presId="urn:microsoft.com/office/officeart/2005/8/layout/vProcess5"/>
    <dgm:cxn modelId="{3120246E-4877-443C-9DD3-6C5F07E88E0F}" type="presParOf" srcId="{F0A2A17C-B7F5-4E7B-9ADA-6AA63BDCF99C}" destId="{8A2492D3-D150-425E-BC70-674C77713DD4}" srcOrd="3" destOrd="0" presId="urn:microsoft.com/office/officeart/2005/8/layout/vProcess5"/>
    <dgm:cxn modelId="{6229BA52-2D84-42B7-BA00-3AD16741B88D}" type="presParOf" srcId="{F0A2A17C-B7F5-4E7B-9ADA-6AA63BDCF99C}" destId="{054B43A3-43B8-459A-8389-BB3B223C776D}" srcOrd="4" destOrd="0" presId="urn:microsoft.com/office/officeart/2005/8/layout/vProcess5"/>
    <dgm:cxn modelId="{F3C11984-E614-48EA-9DD7-14F658CC94BA}" type="presParOf" srcId="{F0A2A17C-B7F5-4E7B-9ADA-6AA63BDCF99C}" destId="{69125613-78CF-4D8A-95ED-7A65E778E01A}" srcOrd="5" destOrd="0" presId="urn:microsoft.com/office/officeart/2005/8/layout/vProcess5"/>
    <dgm:cxn modelId="{372D4988-7D3A-447E-93E5-78245C6F558D}" type="presParOf" srcId="{F0A2A17C-B7F5-4E7B-9ADA-6AA63BDCF99C}" destId="{FE824683-F023-4069-B11A-EB554EE812CF}" srcOrd="6" destOrd="0" presId="urn:microsoft.com/office/officeart/2005/8/layout/vProcess5"/>
    <dgm:cxn modelId="{2AA293B0-93AA-4D09-B47B-6FB38041A54F}" type="presParOf" srcId="{F0A2A17C-B7F5-4E7B-9ADA-6AA63BDCF99C}" destId="{B800604D-C937-421A-8369-61E9D36B6884}" srcOrd="7" destOrd="0" presId="urn:microsoft.com/office/officeart/2005/8/layout/vProcess5"/>
    <dgm:cxn modelId="{A3FE31BE-9E37-4E9A-AB25-A5A9F81DD4E0}" type="presParOf" srcId="{F0A2A17C-B7F5-4E7B-9ADA-6AA63BDCF99C}" destId="{ABCC405F-FFC5-430E-A332-30FF86C6636C}" srcOrd="8" destOrd="0" presId="urn:microsoft.com/office/officeart/2005/8/layout/vProcess5"/>
    <dgm:cxn modelId="{E07DF8DB-774D-48BA-94B8-50307AA0DE95}" type="presParOf" srcId="{F0A2A17C-B7F5-4E7B-9ADA-6AA63BDCF99C}" destId="{28F54939-A781-4ABA-8619-BB3571EF941F}" srcOrd="9" destOrd="0" presId="urn:microsoft.com/office/officeart/2005/8/layout/vProcess5"/>
    <dgm:cxn modelId="{475B8E74-AA6C-41E5-B7D0-01BF5ADAEDBE}" type="presParOf" srcId="{F0A2A17C-B7F5-4E7B-9ADA-6AA63BDCF99C}" destId="{A2F37EB8-E11D-491D-ABDC-39AD62C62769}" srcOrd="10" destOrd="0" presId="urn:microsoft.com/office/officeart/2005/8/layout/vProcess5"/>
    <dgm:cxn modelId="{5294AB8A-B1AB-4B02-985C-EFF7B9BC660C}" type="presParOf" srcId="{F0A2A17C-B7F5-4E7B-9ADA-6AA63BDCF99C}" destId="{0DF2CC07-29D2-4751-B42F-C2DCA26B931A}" srcOrd="11" destOrd="0" presId="urn:microsoft.com/office/officeart/2005/8/layout/vProcess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47ED3A-C910-4EED-BE44-AF34B6597CDB}" type="doc">
      <dgm:prSet loTypeId="urn:microsoft.com/office/officeart/2005/8/layout/default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8CE7DC6-BDA0-420A-A1FA-4DB4B7116FFF}">
      <dgm:prSet phldrT="[Text]" custT="1"/>
      <dgm:spPr/>
      <dgm:t>
        <a:bodyPr/>
        <a:lstStyle/>
        <a:p>
          <a:r>
            <a:rPr lang="en-US" sz="8000" dirty="0" smtClean="0">
              <a:latin typeface="Algerian" pitchFamily="82" charset="0"/>
            </a:rPr>
            <a:t>General Education</a:t>
          </a:r>
          <a:endParaRPr lang="en-US" sz="8000" dirty="0">
            <a:latin typeface="Algerian" pitchFamily="82" charset="0"/>
          </a:endParaRPr>
        </a:p>
      </dgm:t>
    </dgm:pt>
    <dgm:pt modelId="{12FB9FE2-6478-4090-BBD0-A5B2EC1DF72A}" type="parTrans" cxnId="{26553C34-B777-46EA-AA5E-7BD9D913F9C2}">
      <dgm:prSet/>
      <dgm:spPr/>
      <dgm:t>
        <a:bodyPr/>
        <a:lstStyle/>
        <a:p>
          <a:endParaRPr lang="en-US"/>
        </a:p>
      </dgm:t>
    </dgm:pt>
    <dgm:pt modelId="{D7D4ED6E-578F-424C-A811-4D93549067D4}" type="sibTrans" cxnId="{26553C34-B777-46EA-AA5E-7BD9D913F9C2}">
      <dgm:prSet/>
      <dgm:spPr/>
      <dgm:t>
        <a:bodyPr/>
        <a:lstStyle/>
        <a:p>
          <a:endParaRPr lang="en-US"/>
        </a:p>
      </dgm:t>
    </dgm:pt>
    <dgm:pt modelId="{7979F867-7CD1-432D-BA7F-B19A9DE8EBD9}" type="pres">
      <dgm:prSet presAssocID="{9847ED3A-C910-4EED-BE44-AF34B6597CD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9CE0DC2-216C-4A11-AD8E-13B73C27C485}" type="pres">
      <dgm:prSet presAssocID="{68CE7DC6-BDA0-420A-A1FA-4DB4B7116FFF}" presName="node" presStyleLbl="node1" presStyleIdx="0" presStyleCnt="1" custLinFactNeighborX="2500" custLinFactNeighborY="-97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5C48D45-FA04-44E6-B1DC-62FC24741478}" type="presOf" srcId="{9847ED3A-C910-4EED-BE44-AF34B6597CDB}" destId="{7979F867-7CD1-432D-BA7F-B19A9DE8EBD9}" srcOrd="0" destOrd="0" presId="urn:microsoft.com/office/officeart/2005/8/layout/default"/>
    <dgm:cxn modelId="{26553C34-B777-46EA-AA5E-7BD9D913F9C2}" srcId="{9847ED3A-C910-4EED-BE44-AF34B6597CDB}" destId="{68CE7DC6-BDA0-420A-A1FA-4DB4B7116FFF}" srcOrd="0" destOrd="0" parTransId="{12FB9FE2-6478-4090-BBD0-A5B2EC1DF72A}" sibTransId="{D7D4ED6E-578F-424C-A811-4D93549067D4}"/>
    <dgm:cxn modelId="{D542B45F-2604-4480-AE95-C624D08BB5D2}" type="presOf" srcId="{68CE7DC6-BDA0-420A-A1FA-4DB4B7116FFF}" destId="{A9CE0DC2-216C-4A11-AD8E-13B73C27C485}" srcOrd="0" destOrd="0" presId="urn:microsoft.com/office/officeart/2005/8/layout/default"/>
    <dgm:cxn modelId="{676E5A44-6C4E-443D-866C-CDD60C5F526E}" type="presParOf" srcId="{7979F867-7CD1-432D-BA7F-B19A9DE8EBD9}" destId="{A9CE0DC2-216C-4A11-AD8E-13B73C27C485}" srcOrd="0" destOrd="0" presId="urn:microsoft.com/office/officeart/2005/8/layout/default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CAF380-552A-42BC-88AA-6FDA8B1F1B98}" type="doc">
      <dgm:prSet loTypeId="urn:microsoft.com/office/officeart/2005/8/layout/chevron2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7F8F57-F65E-4D2B-8E50-92C6B383D4A0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C68146DB-D225-4AF0-A1AD-D7C59EA7EA63}" type="parTrans" cxnId="{6FA83CCE-A61D-411C-9B44-6E945A06EDED}">
      <dgm:prSet/>
      <dgm:spPr/>
      <dgm:t>
        <a:bodyPr/>
        <a:lstStyle/>
        <a:p>
          <a:endParaRPr lang="en-US"/>
        </a:p>
      </dgm:t>
    </dgm:pt>
    <dgm:pt modelId="{B55393ED-FA14-4BDD-AA7B-76B962C59033}" type="sibTrans" cxnId="{6FA83CCE-A61D-411C-9B44-6E945A06EDED}">
      <dgm:prSet/>
      <dgm:spPr/>
      <dgm:t>
        <a:bodyPr/>
        <a:lstStyle/>
        <a:p>
          <a:endParaRPr lang="en-US"/>
        </a:p>
      </dgm:t>
    </dgm:pt>
    <dgm:pt modelId="{1FAE4D0C-AD41-4EBE-B5E5-64E2F046787D}">
      <dgm:prSet phldrT="[Text]"/>
      <dgm:spPr/>
      <dgm:t>
        <a:bodyPr/>
        <a:lstStyle/>
        <a:p>
          <a:r>
            <a:rPr lang="en-US" dirty="0" smtClean="0"/>
            <a:t>understand and appreciate diversity?</a:t>
          </a:r>
          <a:endParaRPr lang="en-US" dirty="0"/>
        </a:p>
      </dgm:t>
    </dgm:pt>
    <dgm:pt modelId="{154B26F3-235D-4975-A7EB-E5EE981418C4}" type="parTrans" cxnId="{8134F6D0-93D9-421F-B006-FE04E21DBA71}">
      <dgm:prSet/>
      <dgm:spPr/>
      <dgm:t>
        <a:bodyPr/>
        <a:lstStyle/>
        <a:p>
          <a:endParaRPr lang="en-US"/>
        </a:p>
      </dgm:t>
    </dgm:pt>
    <dgm:pt modelId="{ECE62378-C031-45FC-93F5-A5B0A0225E43}" type="sibTrans" cxnId="{8134F6D0-93D9-421F-B006-FE04E21DBA71}">
      <dgm:prSet/>
      <dgm:spPr/>
      <dgm:t>
        <a:bodyPr/>
        <a:lstStyle/>
        <a:p>
          <a:endParaRPr lang="en-US"/>
        </a:p>
      </dgm:t>
    </dgm:pt>
    <dgm:pt modelId="{D6B2CD62-ADC7-4E69-85F5-0BFD530ED1AD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64A2B446-D599-4CC0-8AF8-EB91F3BA7F26}" type="parTrans" cxnId="{76DDCCD0-7F09-4C9F-AF7D-4B5EFCC382C1}">
      <dgm:prSet/>
      <dgm:spPr/>
      <dgm:t>
        <a:bodyPr/>
        <a:lstStyle/>
        <a:p>
          <a:endParaRPr lang="en-US"/>
        </a:p>
      </dgm:t>
    </dgm:pt>
    <dgm:pt modelId="{8DF4A442-BAC0-468D-AD7F-0E433E924633}" type="sibTrans" cxnId="{76DDCCD0-7F09-4C9F-AF7D-4B5EFCC382C1}">
      <dgm:prSet/>
      <dgm:spPr/>
      <dgm:t>
        <a:bodyPr/>
        <a:lstStyle/>
        <a:p>
          <a:endParaRPr lang="en-US"/>
        </a:p>
      </dgm:t>
    </dgm:pt>
    <dgm:pt modelId="{24C4AA8D-A09D-40C6-9191-6BA355993885}">
      <dgm:prSet phldrT="[Text]"/>
      <dgm:spPr/>
      <dgm:t>
        <a:bodyPr/>
        <a:lstStyle/>
        <a:p>
          <a:r>
            <a:rPr lang="en-US" dirty="0" smtClean="0"/>
            <a:t>master multiple modes of learning?</a:t>
          </a:r>
          <a:endParaRPr lang="en-US" dirty="0"/>
        </a:p>
      </dgm:t>
    </dgm:pt>
    <dgm:pt modelId="{0ABE08F5-55DF-4F53-A70C-B0BEA38657CC}" type="parTrans" cxnId="{7E20D647-68C2-4478-BBD2-086615E22E22}">
      <dgm:prSet/>
      <dgm:spPr/>
      <dgm:t>
        <a:bodyPr/>
        <a:lstStyle/>
        <a:p>
          <a:endParaRPr lang="en-US"/>
        </a:p>
      </dgm:t>
    </dgm:pt>
    <dgm:pt modelId="{BB1FF430-F9B6-4283-9F4F-B7F8EDC94F1A}" type="sibTrans" cxnId="{7E20D647-68C2-4478-BBD2-086615E22E22}">
      <dgm:prSet/>
      <dgm:spPr/>
      <dgm:t>
        <a:bodyPr/>
        <a:lstStyle/>
        <a:p>
          <a:endParaRPr lang="en-US"/>
        </a:p>
      </dgm:t>
    </dgm:pt>
    <dgm:pt modelId="{9D896A2B-9BB4-47EB-8A33-813F6DA4C40D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8F65A9B9-A67E-400E-AA59-4D2D24C94686}" type="parTrans" cxnId="{0F9BB07E-57A1-4129-BFEF-4ACF15995D32}">
      <dgm:prSet/>
      <dgm:spPr/>
      <dgm:t>
        <a:bodyPr/>
        <a:lstStyle/>
        <a:p>
          <a:endParaRPr lang="en-US"/>
        </a:p>
      </dgm:t>
    </dgm:pt>
    <dgm:pt modelId="{C36EB4C2-ECD8-42E1-B4D8-787752D36CF0}" type="sibTrans" cxnId="{0F9BB07E-57A1-4129-BFEF-4ACF15995D32}">
      <dgm:prSet/>
      <dgm:spPr/>
      <dgm:t>
        <a:bodyPr/>
        <a:lstStyle/>
        <a:p>
          <a:endParaRPr lang="en-US"/>
        </a:p>
      </dgm:t>
    </dgm:pt>
    <dgm:pt modelId="{ADFAAB44-60E8-4F1B-8FFB-208DAFF6E9B7}">
      <dgm:prSet phldrT="[Text]"/>
      <dgm:spPr/>
      <dgm:t>
        <a:bodyPr/>
        <a:lstStyle/>
        <a:p>
          <a:r>
            <a:rPr lang="en-US" dirty="0" smtClean="0"/>
            <a:t>can analyze and communicate?</a:t>
          </a:r>
          <a:endParaRPr lang="en-US" dirty="0"/>
        </a:p>
      </dgm:t>
    </dgm:pt>
    <dgm:pt modelId="{F4759E4D-66D2-4562-BE9E-6F972879C645}" type="parTrans" cxnId="{EE50738D-42D2-4BEE-96AC-D493ABA39A1D}">
      <dgm:prSet/>
      <dgm:spPr/>
      <dgm:t>
        <a:bodyPr/>
        <a:lstStyle/>
        <a:p>
          <a:endParaRPr lang="en-US"/>
        </a:p>
      </dgm:t>
    </dgm:pt>
    <dgm:pt modelId="{0BCEC58E-DC59-490C-9CEA-BCC317A3024D}" type="sibTrans" cxnId="{EE50738D-42D2-4BEE-96AC-D493ABA39A1D}">
      <dgm:prSet/>
      <dgm:spPr/>
      <dgm:t>
        <a:bodyPr/>
        <a:lstStyle/>
        <a:p>
          <a:endParaRPr lang="en-US"/>
        </a:p>
      </dgm:t>
    </dgm:pt>
    <dgm:pt modelId="{1CDCA9CD-67BD-4784-9F62-E5EAD766F70C}">
      <dgm:prSet phldrT="[Text]"/>
      <dgm:spPr/>
      <dgm:t>
        <a:bodyPr/>
        <a:lstStyle/>
        <a:p>
          <a:r>
            <a:rPr lang="en-US" dirty="0" smtClean="0"/>
            <a:t>4</a:t>
          </a:r>
          <a:endParaRPr lang="en-US" dirty="0"/>
        </a:p>
      </dgm:t>
    </dgm:pt>
    <dgm:pt modelId="{B29D3205-BE05-4B3F-B16C-D39A9F7F6162}" type="parTrans" cxnId="{32E6A30F-1609-4079-8598-988223C63A25}">
      <dgm:prSet/>
      <dgm:spPr/>
      <dgm:t>
        <a:bodyPr/>
        <a:lstStyle/>
        <a:p>
          <a:endParaRPr lang="en-US"/>
        </a:p>
      </dgm:t>
    </dgm:pt>
    <dgm:pt modelId="{671BC7EE-FD29-4AA5-9B2E-CA1365E002ED}" type="sibTrans" cxnId="{32E6A30F-1609-4079-8598-988223C63A25}">
      <dgm:prSet/>
      <dgm:spPr/>
      <dgm:t>
        <a:bodyPr/>
        <a:lstStyle/>
        <a:p>
          <a:endParaRPr lang="en-US"/>
        </a:p>
      </dgm:t>
    </dgm:pt>
    <dgm:pt modelId="{3BFBC391-EDAA-4C90-B073-C9D804777D9F}">
      <dgm:prSet phldrT="[Text]"/>
      <dgm:spPr/>
      <dgm:t>
        <a:bodyPr/>
        <a:lstStyle/>
        <a:p>
          <a:r>
            <a:rPr lang="en-US" dirty="0" smtClean="0"/>
            <a:t>deem important creativity and values?  </a:t>
          </a:r>
          <a:endParaRPr lang="en-US" dirty="0"/>
        </a:p>
      </dgm:t>
    </dgm:pt>
    <dgm:pt modelId="{0BCCE7DC-20E0-4913-925E-DA765971FC53}" type="parTrans" cxnId="{40AE864E-DA7B-44B9-99E3-157DF8529070}">
      <dgm:prSet/>
      <dgm:spPr/>
      <dgm:t>
        <a:bodyPr/>
        <a:lstStyle/>
        <a:p>
          <a:endParaRPr lang="en-US"/>
        </a:p>
      </dgm:t>
    </dgm:pt>
    <dgm:pt modelId="{769CA188-EE0D-4458-AE81-3258F3C86AAE}" type="sibTrans" cxnId="{40AE864E-DA7B-44B9-99E3-157DF8529070}">
      <dgm:prSet/>
      <dgm:spPr/>
      <dgm:t>
        <a:bodyPr/>
        <a:lstStyle/>
        <a:p>
          <a:endParaRPr lang="en-US"/>
        </a:p>
      </dgm:t>
    </dgm:pt>
    <dgm:pt modelId="{D157B128-DA3A-4833-A2DC-AF63AB4C52F4}" type="pres">
      <dgm:prSet presAssocID="{D5CAF380-552A-42BC-88AA-6FDA8B1F1B9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86A883-1D75-44B1-82B3-FE2A7FF1311B}" type="pres">
      <dgm:prSet presAssocID="{EB7F8F57-F65E-4D2B-8E50-92C6B383D4A0}" presName="composite" presStyleCnt="0"/>
      <dgm:spPr/>
      <dgm:t>
        <a:bodyPr/>
        <a:lstStyle/>
        <a:p>
          <a:endParaRPr lang="en-US"/>
        </a:p>
      </dgm:t>
    </dgm:pt>
    <dgm:pt modelId="{49878F5A-42B8-4077-94CC-43B755D44319}" type="pres">
      <dgm:prSet presAssocID="{EB7F8F57-F65E-4D2B-8E50-92C6B383D4A0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EEA747-7A0B-49A7-8809-5CE0119D1D58}" type="pres">
      <dgm:prSet presAssocID="{EB7F8F57-F65E-4D2B-8E50-92C6B383D4A0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BDB86-14D6-4301-817A-D5F8ACB2E43C}" type="pres">
      <dgm:prSet presAssocID="{B55393ED-FA14-4BDD-AA7B-76B962C59033}" presName="sp" presStyleCnt="0"/>
      <dgm:spPr/>
      <dgm:t>
        <a:bodyPr/>
        <a:lstStyle/>
        <a:p>
          <a:endParaRPr lang="en-US"/>
        </a:p>
      </dgm:t>
    </dgm:pt>
    <dgm:pt modelId="{F74AC4F2-9AAB-4E2C-8128-E571A3BBC4B8}" type="pres">
      <dgm:prSet presAssocID="{D6B2CD62-ADC7-4E69-85F5-0BFD530ED1AD}" presName="composite" presStyleCnt="0"/>
      <dgm:spPr/>
      <dgm:t>
        <a:bodyPr/>
        <a:lstStyle/>
        <a:p>
          <a:endParaRPr lang="en-US"/>
        </a:p>
      </dgm:t>
    </dgm:pt>
    <dgm:pt modelId="{CDDAB7E1-07D2-4247-9D3B-C4914AB872BD}" type="pres">
      <dgm:prSet presAssocID="{D6B2CD62-ADC7-4E69-85F5-0BFD530ED1AD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4B72F4-7859-4172-B809-1108D8756435}" type="pres">
      <dgm:prSet presAssocID="{D6B2CD62-ADC7-4E69-85F5-0BFD530ED1AD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E69FFA-E5B2-4DA2-9246-E78B748EDECD}" type="pres">
      <dgm:prSet presAssocID="{8DF4A442-BAC0-468D-AD7F-0E433E924633}" presName="sp" presStyleCnt="0"/>
      <dgm:spPr/>
      <dgm:t>
        <a:bodyPr/>
        <a:lstStyle/>
        <a:p>
          <a:endParaRPr lang="en-US"/>
        </a:p>
      </dgm:t>
    </dgm:pt>
    <dgm:pt modelId="{B9777CD3-68E2-4219-89DB-541F95871B60}" type="pres">
      <dgm:prSet presAssocID="{9D896A2B-9BB4-47EB-8A33-813F6DA4C40D}" presName="composite" presStyleCnt="0"/>
      <dgm:spPr/>
      <dgm:t>
        <a:bodyPr/>
        <a:lstStyle/>
        <a:p>
          <a:endParaRPr lang="en-US"/>
        </a:p>
      </dgm:t>
    </dgm:pt>
    <dgm:pt modelId="{ACAC992A-08DF-4B2B-87E7-F6F0D0B2E422}" type="pres">
      <dgm:prSet presAssocID="{9D896A2B-9BB4-47EB-8A33-813F6DA4C40D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F62A9C-ED22-42AB-AB32-E21BDDBBE088}" type="pres">
      <dgm:prSet presAssocID="{9D896A2B-9BB4-47EB-8A33-813F6DA4C40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0DE428-DC80-4415-9425-911BC33101AA}" type="pres">
      <dgm:prSet presAssocID="{C36EB4C2-ECD8-42E1-B4D8-787752D36CF0}" presName="sp" presStyleCnt="0"/>
      <dgm:spPr/>
      <dgm:t>
        <a:bodyPr/>
        <a:lstStyle/>
        <a:p>
          <a:endParaRPr lang="en-US"/>
        </a:p>
      </dgm:t>
    </dgm:pt>
    <dgm:pt modelId="{DE3ECF50-DEDA-45E1-8568-837D7051078D}" type="pres">
      <dgm:prSet presAssocID="{1CDCA9CD-67BD-4784-9F62-E5EAD766F70C}" presName="composite" presStyleCnt="0"/>
      <dgm:spPr/>
      <dgm:t>
        <a:bodyPr/>
        <a:lstStyle/>
        <a:p>
          <a:endParaRPr lang="en-US"/>
        </a:p>
      </dgm:t>
    </dgm:pt>
    <dgm:pt modelId="{B024490B-574B-42EA-B30C-13F49EAE40A7}" type="pres">
      <dgm:prSet presAssocID="{1CDCA9CD-67BD-4784-9F62-E5EAD766F70C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6D540-F4A1-4087-A912-1D25DDE742FD}" type="pres">
      <dgm:prSet presAssocID="{1CDCA9CD-67BD-4784-9F62-E5EAD766F70C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9FE3C2-B213-4A8D-9C7A-C2CA91E7CBCF}" type="presOf" srcId="{1CDCA9CD-67BD-4784-9F62-E5EAD766F70C}" destId="{B024490B-574B-42EA-B30C-13F49EAE40A7}" srcOrd="0" destOrd="0" presId="urn:microsoft.com/office/officeart/2005/8/layout/chevron2"/>
    <dgm:cxn modelId="{7E20D647-68C2-4478-BBD2-086615E22E22}" srcId="{D6B2CD62-ADC7-4E69-85F5-0BFD530ED1AD}" destId="{24C4AA8D-A09D-40C6-9191-6BA355993885}" srcOrd="0" destOrd="0" parTransId="{0ABE08F5-55DF-4F53-A70C-B0BEA38657CC}" sibTransId="{BB1FF430-F9B6-4283-9F4F-B7F8EDC94F1A}"/>
    <dgm:cxn modelId="{AB47AFBF-B26D-45D2-B030-C957A3903615}" type="presOf" srcId="{3BFBC391-EDAA-4C90-B073-C9D804777D9F}" destId="{E846D540-F4A1-4087-A912-1D25DDE742FD}" srcOrd="0" destOrd="0" presId="urn:microsoft.com/office/officeart/2005/8/layout/chevron2"/>
    <dgm:cxn modelId="{8134F6D0-93D9-421F-B006-FE04E21DBA71}" srcId="{EB7F8F57-F65E-4D2B-8E50-92C6B383D4A0}" destId="{1FAE4D0C-AD41-4EBE-B5E5-64E2F046787D}" srcOrd="0" destOrd="0" parTransId="{154B26F3-235D-4975-A7EB-E5EE981418C4}" sibTransId="{ECE62378-C031-45FC-93F5-A5B0A0225E43}"/>
    <dgm:cxn modelId="{93488CFE-3ED0-4D3D-8C93-AAD352D82F0B}" type="presOf" srcId="{ADFAAB44-60E8-4F1B-8FFB-208DAFF6E9B7}" destId="{EDF62A9C-ED22-42AB-AB32-E21BDDBBE088}" srcOrd="0" destOrd="0" presId="urn:microsoft.com/office/officeart/2005/8/layout/chevron2"/>
    <dgm:cxn modelId="{02686987-F998-4502-9303-2F1897FB0D74}" type="presOf" srcId="{9D896A2B-9BB4-47EB-8A33-813F6DA4C40D}" destId="{ACAC992A-08DF-4B2B-87E7-F6F0D0B2E422}" srcOrd="0" destOrd="0" presId="urn:microsoft.com/office/officeart/2005/8/layout/chevron2"/>
    <dgm:cxn modelId="{B239E035-A1A5-4D0B-A203-537D3ED9C2F5}" type="presOf" srcId="{24C4AA8D-A09D-40C6-9191-6BA355993885}" destId="{7F4B72F4-7859-4172-B809-1108D8756435}" srcOrd="0" destOrd="0" presId="urn:microsoft.com/office/officeart/2005/8/layout/chevron2"/>
    <dgm:cxn modelId="{EE50738D-42D2-4BEE-96AC-D493ABA39A1D}" srcId="{9D896A2B-9BB4-47EB-8A33-813F6DA4C40D}" destId="{ADFAAB44-60E8-4F1B-8FFB-208DAFF6E9B7}" srcOrd="0" destOrd="0" parTransId="{F4759E4D-66D2-4562-BE9E-6F972879C645}" sibTransId="{0BCEC58E-DC59-490C-9CEA-BCC317A3024D}"/>
    <dgm:cxn modelId="{889FE924-927C-486A-B0C9-D5223D7071B9}" type="presOf" srcId="{D6B2CD62-ADC7-4E69-85F5-0BFD530ED1AD}" destId="{CDDAB7E1-07D2-4247-9D3B-C4914AB872BD}" srcOrd="0" destOrd="0" presId="urn:microsoft.com/office/officeart/2005/8/layout/chevron2"/>
    <dgm:cxn modelId="{32E6A30F-1609-4079-8598-988223C63A25}" srcId="{D5CAF380-552A-42BC-88AA-6FDA8B1F1B98}" destId="{1CDCA9CD-67BD-4784-9F62-E5EAD766F70C}" srcOrd="3" destOrd="0" parTransId="{B29D3205-BE05-4B3F-B16C-D39A9F7F6162}" sibTransId="{671BC7EE-FD29-4AA5-9B2E-CA1365E002ED}"/>
    <dgm:cxn modelId="{6FA83CCE-A61D-411C-9B44-6E945A06EDED}" srcId="{D5CAF380-552A-42BC-88AA-6FDA8B1F1B98}" destId="{EB7F8F57-F65E-4D2B-8E50-92C6B383D4A0}" srcOrd="0" destOrd="0" parTransId="{C68146DB-D225-4AF0-A1AD-D7C59EA7EA63}" sibTransId="{B55393ED-FA14-4BDD-AA7B-76B962C59033}"/>
    <dgm:cxn modelId="{958DDC7F-7481-45B2-ADED-C22F31415BD0}" type="presOf" srcId="{EB7F8F57-F65E-4D2B-8E50-92C6B383D4A0}" destId="{49878F5A-42B8-4077-94CC-43B755D44319}" srcOrd="0" destOrd="0" presId="urn:microsoft.com/office/officeart/2005/8/layout/chevron2"/>
    <dgm:cxn modelId="{A07E567F-28FD-439A-AAEA-A1F17D9E34BD}" type="presOf" srcId="{1FAE4D0C-AD41-4EBE-B5E5-64E2F046787D}" destId="{06EEA747-7A0B-49A7-8809-5CE0119D1D58}" srcOrd="0" destOrd="0" presId="urn:microsoft.com/office/officeart/2005/8/layout/chevron2"/>
    <dgm:cxn modelId="{0F9BB07E-57A1-4129-BFEF-4ACF15995D32}" srcId="{D5CAF380-552A-42BC-88AA-6FDA8B1F1B98}" destId="{9D896A2B-9BB4-47EB-8A33-813F6DA4C40D}" srcOrd="2" destOrd="0" parTransId="{8F65A9B9-A67E-400E-AA59-4D2D24C94686}" sibTransId="{C36EB4C2-ECD8-42E1-B4D8-787752D36CF0}"/>
    <dgm:cxn modelId="{76DDCCD0-7F09-4C9F-AF7D-4B5EFCC382C1}" srcId="{D5CAF380-552A-42BC-88AA-6FDA8B1F1B98}" destId="{D6B2CD62-ADC7-4E69-85F5-0BFD530ED1AD}" srcOrd="1" destOrd="0" parTransId="{64A2B446-D599-4CC0-8AF8-EB91F3BA7F26}" sibTransId="{8DF4A442-BAC0-468D-AD7F-0E433E924633}"/>
    <dgm:cxn modelId="{40AE864E-DA7B-44B9-99E3-157DF8529070}" srcId="{1CDCA9CD-67BD-4784-9F62-E5EAD766F70C}" destId="{3BFBC391-EDAA-4C90-B073-C9D804777D9F}" srcOrd="0" destOrd="0" parTransId="{0BCCE7DC-20E0-4913-925E-DA765971FC53}" sibTransId="{769CA188-EE0D-4458-AE81-3258F3C86AAE}"/>
    <dgm:cxn modelId="{2F7E7EE5-E821-43DD-B32E-626492A09E43}" type="presOf" srcId="{D5CAF380-552A-42BC-88AA-6FDA8B1F1B98}" destId="{D157B128-DA3A-4833-A2DC-AF63AB4C52F4}" srcOrd="0" destOrd="0" presId="urn:microsoft.com/office/officeart/2005/8/layout/chevron2"/>
    <dgm:cxn modelId="{511562AC-F19D-4AB1-B373-81C34766A308}" type="presParOf" srcId="{D157B128-DA3A-4833-A2DC-AF63AB4C52F4}" destId="{B686A883-1D75-44B1-82B3-FE2A7FF1311B}" srcOrd="0" destOrd="0" presId="urn:microsoft.com/office/officeart/2005/8/layout/chevron2"/>
    <dgm:cxn modelId="{2A1EAE42-2823-4905-9327-16F9C626ED9E}" type="presParOf" srcId="{B686A883-1D75-44B1-82B3-FE2A7FF1311B}" destId="{49878F5A-42B8-4077-94CC-43B755D44319}" srcOrd="0" destOrd="0" presId="urn:microsoft.com/office/officeart/2005/8/layout/chevron2"/>
    <dgm:cxn modelId="{EBC16621-9E78-4D01-BF91-B6CD73482BEE}" type="presParOf" srcId="{B686A883-1D75-44B1-82B3-FE2A7FF1311B}" destId="{06EEA747-7A0B-49A7-8809-5CE0119D1D58}" srcOrd="1" destOrd="0" presId="urn:microsoft.com/office/officeart/2005/8/layout/chevron2"/>
    <dgm:cxn modelId="{3ACFCA28-A48A-47D7-A27F-607860390F6B}" type="presParOf" srcId="{D157B128-DA3A-4833-A2DC-AF63AB4C52F4}" destId="{408BDB86-14D6-4301-817A-D5F8ACB2E43C}" srcOrd="1" destOrd="0" presId="urn:microsoft.com/office/officeart/2005/8/layout/chevron2"/>
    <dgm:cxn modelId="{1E429A61-EEA8-4AF8-BD4F-A524F0031DBB}" type="presParOf" srcId="{D157B128-DA3A-4833-A2DC-AF63AB4C52F4}" destId="{F74AC4F2-9AAB-4E2C-8128-E571A3BBC4B8}" srcOrd="2" destOrd="0" presId="urn:microsoft.com/office/officeart/2005/8/layout/chevron2"/>
    <dgm:cxn modelId="{C9513BE2-C185-40EF-AAFB-CE05436D861C}" type="presParOf" srcId="{F74AC4F2-9AAB-4E2C-8128-E571A3BBC4B8}" destId="{CDDAB7E1-07D2-4247-9D3B-C4914AB872BD}" srcOrd="0" destOrd="0" presId="urn:microsoft.com/office/officeart/2005/8/layout/chevron2"/>
    <dgm:cxn modelId="{0454D633-4FAB-49E6-88AB-C8D36D4F8639}" type="presParOf" srcId="{F74AC4F2-9AAB-4E2C-8128-E571A3BBC4B8}" destId="{7F4B72F4-7859-4172-B809-1108D8756435}" srcOrd="1" destOrd="0" presId="urn:microsoft.com/office/officeart/2005/8/layout/chevron2"/>
    <dgm:cxn modelId="{865890AB-BC86-4307-91BF-B31F3E67D188}" type="presParOf" srcId="{D157B128-DA3A-4833-A2DC-AF63AB4C52F4}" destId="{FBE69FFA-E5B2-4DA2-9246-E78B748EDECD}" srcOrd="3" destOrd="0" presId="urn:microsoft.com/office/officeart/2005/8/layout/chevron2"/>
    <dgm:cxn modelId="{C1EB6CF8-C108-4BF4-BC0B-9EEFCD6AC909}" type="presParOf" srcId="{D157B128-DA3A-4833-A2DC-AF63AB4C52F4}" destId="{B9777CD3-68E2-4219-89DB-541F95871B60}" srcOrd="4" destOrd="0" presId="urn:microsoft.com/office/officeart/2005/8/layout/chevron2"/>
    <dgm:cxn modelId="{8C2751CD-6B6B-4CF4-9277-720BBA6844BC}" type="presParOf" srcId="{B9777CD3-68E2-4219-89DB-541F95871B60}" destId="{ACAC992A-08DF-4B2B-87E7-F6F0D0B2E422}" srcOrd="0" destOrd="0" presId="urn:microsoft.com/office/officeart/2005/8/layout/chevron2"/>
    <dgm:cxn modelId="{819816C5-DE84-4EEA-9C90-C02FB4CB3682}" type="presParOf" srcId="{B9777CD3-68E2-4219-89DB-541F95871B60}" destId="{EDF62A9C-ED22-42AB-AB32-E21BDDBBE088}" srcOrd="1" destOrd="0" presId="urn:microsoft.com/office/officeart/2005/8/layout/chevron2"/>
    <dgm:cxn modelId="{36FF87EB-B24A-4E61-BFD3-9A4D8834E323}" type="presParOf" srcId="{D157B128-DA3A-4833-A2DC-AF63AB4C52F4}" destId="{5F0DE428-DC80-4415-9425-911BC33101AA}" srcOrd="5" destOrd="0" presId="urn:microsoft.com/office/officeart/2005/8/layout/chevron2"/>
    <dgm:cxn modelId="{04B4B513-E470-4A76-AB0F-029B98CDE6CA}" type="presParOf" srcId="{D157B128-DA3A-4833-A2DC-AF63AB4C52F4}" destId="{DE3ECF50-DEDA-45E1-8568-837D7051078D}" srcOrd="6" destOrd="0" presId="urn:microsoft.com/office/officeart/2005/8/layout/chevron2"/>
    <dgm:cxn modelId="{FC52F7EB-8DFF-49B0-994A-C128A1C5602B}" type="presParOf" srcId="{DE3ECF50-DEDA-45E1-8568-837D7051078D}" destId="{B024490B-574B-42EA-B30C-13F49EAE40A7}" srcOrd="0" destOrd="0" presId="urn:microsoft.com/office/officeart/2005/8/layout/chevron2"/>
    <dgm:cxn modelId="{96728363-EDF4-4E9A-8AF5-CF595832BE19}" type="presParOf" srcId="{DE3ECF50-DEDA-45E1-8568-837D7051078D}" destId="{E846D540-F4A1-4087-A912-1D25DDE742FD}" srcOrd="1" destOrd="0" presId="urn:microsoft.com/office/officeart/2005/8/layout/chevron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9FACC8C-DE09-40D3-8BEB-7FB2D3CFC433}" type="doc">
      <dgm:prSet loTypeId="urn:microsoft.com/office/officeart/2005/8/layout/chevron2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424B37-1D7C-4E14-A109-1CE7466953F0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FB0006FD-323C-4E1E-A070-C138EB0072F6}" type="parTrans" cxnId="{091054D1-9CCD-4250-886F-9DCB3BD7C385}">
      <dgm:prSet/>
      <dgm:spPr/>
      <dgm:t>
        <a:bodyPr/>
        <a:lstStyle/>
        <a:p>
          <a:endParaRPr lang="en-US"/>
        </a:p>
      </dgm:t>
    </dgm:pt>
    <dgm:pt modelId="{8EBFCB0B-BCC6-441B-B600-0494ACB97E97}" type="sibTrans" cxnId="{091054D1-9CCD-4250-886F-9DCB3BD7C385}">
      <dgm:prSet/>
      <dgm:spPr/>
      <dgm:t>
        <a:bodyPr/>
        <a:lstStyle/>
        <a:p>
          <a:endParaRPr lang="en-US"/>
        </a:p>
      </dgm:t>
    </dgm:pt>
    <dgm:pt modelId="{1C904290-E664-4660-A5CA-F7F946ECD773}">
      <dgm:prSet phldrT="[Text]"/>
      <dgm:spPr/>
      <dgm:t>
        <a:bodyPr/>
        <a:lstStyle/>
        <a:p>
          <a:r>
            <a:rPr lang="en-US" dirty="0" smtClean="0"/>
            <a:t>breadth as well as depth of study?</a:t>
          </a:r>
          <a:endParaRPr lang="en-US" dirty="0"/>
        </a:p>
      </dgm:t>
    </dgm:pt>
    <dgm:pt modelId="{5C751673-178C-4312-83C9-77485E3FFA17}" type="parTrans" cxnId="{986CA850-F466-438D-B339-F2F7260964D5}">
      <dgm:prSet/>
      <dgm:spPr/>
      <dgm:t>
        <a:bodyPr/>
        <a:lstStyle/>
        <a:p>
          <a:endParaRPr lang="en-US"/>
        </a:p>
      </dgm:t>
    </dgm:pt>
    <dgm:pt modelId="{CDAF8E54-839F-43FD-98F5-7146F9DF6ADA}" type="sibTrans" cxnId="{986CA850-F466-438D-B339-F2F7260964D5}">
      <dgm:prSet/>
      <dgm:spPr/>
      <dgm:t>
        <a:bodyPr/>
        <a:lstStyle/>
        <a:p>
          <a:endParaRPr lang="en-US"/>
        </a:p>
      </dgm:t>
    </dgm:pt>
    <dgm:pt modelId="{501E217E-4C85-408E-A5A4-D83DF30AEF47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E904304E-40B6-452D-BBC8-D1DB297B3F8A}" type="parTrans" cxnId="{BFF860FB-7311-43F7-9465-997C3481D3F8}">
      <dgm:prSet/>
      <dgm:spPr/>
      <dgm:t>
        <a:bodyPr/>
        <a:lstStyle/>
        <a:p>
          <a:endParaRPr lang="en-US"/>
        </a:p>
      </dgm:t>
    </dgm:pt>
    <dgm:pt modelId="{9BCFF22C-D904-415F-9FD8-C3CC314C9CD0}" type="sibTrans" cxnId="{BFF860FB-7311-43F7-9465-997C3481D3F8}">
      <dgm:prSet/>
      <dgm:spPr/>
      <dgm:t>
        <a:bodyPr/>
        <a:lstStyle/>
        <a:p>
          <a:endParaRPr lang="en-US"/>
        </a:p>
      </dgm:t>
    </dgm:pt>
    <dgm:pt modelId="{E03AC143-015A-4461-A698-44B6C513E6A7}">
      <dgm:prSet phldrT="[Text]"/>
      <dgm:spPr/>
      <dgm:t>
        <a:bodyPr/>
        <a:lstStyle/>
        <a:p>
          <a:r>
            <a:rPr lang="en-US" dirty="0" smtClean="0"/>
            <a:t>every educated person should possess?</a:t>
          </a:r>
          <a:endParaRPr lang="en-US" dirty="0"/>
        </a:p>
      </dgm:t>
    </dgm:pt>
    <dgm:pt modelId="{737BFAEA-FF14-4637-A5B5-205E5086C6E2}" type="parTrans" cxnId="{E774FCA2-7D00-4250-A5DC-EF18DB273CE9}">
      <dgm:prSet/>
      <dgm:spPr/>
      <dgm:t>
        <a:bodyPr/>
        <a:lstStyle/>
        <a:p>
          <a:endParaRPr lang="en-US"/>
        </a:p>
      </dgm:t>
    </dgm:pt>
    <dgm:pt modelId="{2F1DC61C-126D-4AFD-8FB0-3B40A3F11CBC}" type="sibTrans" cxnId="{E774FCA2-7D00-4250-A5DC-EF18DB273CE9}">
      <dgm:prSet/>
      <dgm:spPr/>
      <dgm:t>
        <a:bodyPr/>
        <a:lstStyle/>
        <a:p>
          <a:endParaRPr lang="en-US"/>
        </a:p>
      </dgm:t>
    </dgm:pt>
    <dgm:pt modelId="{64CD9CD1-837A-43B3-A1F5-CE23CB8987C7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59FE0C46-31CE-422C-9C81-D856DFDA3A1D}" type="parTrans" cxnId="{824523CA-4D3D-4762-BF11-D0361F0B61A0}">
      <dgm:prSet/>
      <dgm:spPr/>
      <dgm:t>
        <a:bodyPr/>
        <a:lstStyle/>
        <a:p>
          <a:endParaRPr lang="en-US"/>
        </a:p>
      </dgm:t>
    </dgm:pt>
    <dgm:pt modelId="{41771AFF-D0E9-432C-9D21-EB94E119EC09}" type="sibTrans" cxnId="{824523CA-4D3D-4762-BF11-D0361F0B61A0}">
      <dgm:prSet/>
      <dgm:spPr/>
      <dgm:t>
        <a:bodyPr/>
        <a:lstStyle/>
        <a:p>
          <a:endParaRPr lang="en-US"/>
        </a:p>
      </dgm:t>
    </dgm:pt>
    <dgm:pt modelId="{8FEFDA7E-A92B-4DDE-B222-A27B3FEC268E}">
      <dgm:prSet phldrT="[Text]"/>
      <dgm:spPr/>
      <dgm:t>
        <a:bodyPr/>
        <a:lstStyle/>
        <a:p>
          <a:r>
            <a:rPr lang="en-US" dirty="0" smtClean="0"/>
            <a:t>independent intellectual inquiry?</a:t>
          </a:r>
          <a:endParaRPr lang="en-US" dirty="0"/>
        </a:p>
      </dgm:t>
    </dgm:pt>
    <dgm:pt modelId="{79547C5F-1914-4000-81D7-926619425016}" type="parTrans" cxnId="{CE8F1F3F-886D-4A1F-8E18-74377006DE13}">
      <dgm:prSet/>
      <dgm:spPr/>
      <dgm:t>
        <a:bodyPr/>
        <a:lstStyle/>
        <a:p>
          <a:endParaRPr lang="en-US"/>
        </a:p>
      </dgm:t>
    </dgm:pt>
    <dgm:pt modelId="{4020B529-2EFA-447F-A0F3-64A79662765F}" type="sibTrans" cxnId="{CE8F1F3F-886D-4A1F-8E18-74377006DE13}">
      <dgm:prSet/>
      <dgm:spPr/>
      <dgm:t>
        <a:bodyPr/>
        <a:lstStyle/>
        <a:p>
          <a:endParaRPr lang="en-US"/>
        </a:p>
      </dgm:t>
    </dgm:pt>
    <dgm:pt modelId="{27447662-79A6-4A51-846F-7435E8A27A43}">
      <dgm:prSet phldrT="[Text]"/>
      <dgm:spPr/>
      <dgm:t>
        <a:bodyPr/>
        <a:lstStyle/>
        <a:p>
          <a:r>
            <a:rPr lang="en-US" dirty="0" smtClean="0"/>
            <a:t>4</a:t>
          </a:r>
          <a:endParaRPr lang="en-US" dirty="0"/>
        </a:p>
      </dgm:t>
    </dgm:pt>
    <dgm:pt modelId="{2AA9A621-61BC-4BF7-A2A6-6E4FACBF7382}" type="parTrans" cxnId="{548FE976-0937-4E7F-BD5B-0B7D4C6EE3FF}">
      <dgm:prSet/>
      <dgm:spPr/>
      <dgm:t>
        <a:bodyPr/>
        <a:lstStyle/>
        <a:p>
          <a:endParaRPr lang="en-US"/>
        </a:p>
      </dgm:t>
    </dgm:pt>
    <dgm:pt modelId="{1E08904C-FCE1-4656-B267-BAC30CEC9156}" type="sibTrans" cxnId="{548FE976-0937-4E7F-BD5B-0B7D4C6EE3FF}">
      <dgm:prSet/>
      <dgm:spPr/>
      <dgm:t>
        <a:bodyPr/>
        <a:lstStyle/>
        <a:p>
          <a:endParaRPr lang="en-US"/>
        </a:p>
      </dgm:t>
    </dgm:pt>
    <dgm:pt modelId="{4FBA2EC9-024F-4A3D-85D9-C81B2366F555}">
      <dgm:prSet phldrT="[Text]"/>
      <dgm:spPr/>
      <dgm:t>
        <a:bodyPr/>
        <a:lstStyle/>
        <a:p>
          <a:r>
            <a:rPr lang="en-US" dirty="0" smtClean="0"/>
            <a:t>personal, social, and civic values?</a:t>
          </a:r>
          <a:endParaRPr lang="en-US" dirty="0"/>
        </a:p>
      </dgm:t>
    </dgm:pt>
    <dgm:pt modelId="{3CB7E61D-EB63-4B69-B1A5-A03C9C60A88F}" type="parTrans" cxnId="{485A2F5C-8A7E-4753-96FA-03931661E745}">
      <dgm:prSet/>
      <dgm:spPr/>
      <dgm:t>
        <a:bodyPr/>
        <a:lstStyle/>
        <a:p>
          <a:endParaRPr lang="en-US"/>
        </a:p>
      </dgm:t>
    </dgm:pt>
    <dgm:pt modelId="{79B627B0-5362-47C1-A9A5-FB60C7023203}" type="sibTrans" cxnId="{485A2F5C-8A7E-4753-96FA-03931661E745}">
      <dgm:prSet/>
      <dgm:spPr/>
      <dgm:t>
        <a:bodyPr/>
        <a:lstStyle/>
        <a:p>
          <a:endParaRPr lang="en-US"/>
        </a:p>
      </dgm:t>
    </dgm:pt>
    <dgm:pt modelId="{F2EA01F6-56EE-4777-BCD0-09E0402944B2}" type="pres">
      <dgm:prSet presAssocID="{89FACC8C-DE09-40D3-8BEB-7FB2D3CFC43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4F0A29-8F82-43A2-86E5-FB5BFA7CCB67}" type="pres">
      <dgm:prSet presAssocID="{BF424B37-1D7C-4E14-A109-1CE7466953F0}" presName="composite" presStyleCnt="0"/>
      <dgm:spPr/>
      <dgm:t>
        <a:bodyPr/>
        <a:lstStyle/>
        <a:p>
          <a:endParaRPr lang="en-US"/>
        </a:p>
      </dgm:t>
    </dgm:pt>
    <dgm:pt modelId="{844D2AE2-4323-4390-85F9-6C616DBD9FFB}" type="pres">
      <dgm:prSet presAssocID="{BF424B37-1D7C-4E14-A109-1CE7466953F0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EA61F9-ABCC-4884-B78B-A0B2F873D613}" type="pres">
      <dgm:prSet presAssocID="{BF424B37-1D7C-4E14-A109-1CE7466953F0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52FA50-E827-4B04-A0A8-8BFA476EAC83}" type="pres">
      <dgm:prSet presAssocID="{8EBFCB0B-BCC6-441B-B600-0494ACB97E97}" presName="sp" presStyleCnt="0"/>
      <dgm:spPr/>
      <dgm:t>
        <a:bodyPr/>
        <a:lstStyle/>
        <a:p>
          <a:endParaRPr lang="en-US"/>
        </a:p>
      </dgm:t>
    </dgm:pt>
    <dgm:pt modelId="{2FD6F6C9-B6DF-4596-A4A3-7D5FF6E40354}" type="pres">
      <dgm:prSet presAssocID="{501E217E-4C85-408E-A5A4-D83DF30AEF47}" presName="composite" presStyleCnt="0"/>
      <dgm:spPr/>
      <dgm:t>
        <a:bodyPr/>
        <a:lstStyle/>
        <a:p>
          <a:endParaRPr lang="en-US"/>
        </a:p>
      </dgm:t>
    </dgm:pt>
    <dgm:pt modelId="{D2271C50-59FE-42A6-B547-9F75E626C1BF}" type="pres">
      <dgm:prSet presAssocID="{501E217E-4C85-408E-A5A4-D83DF30AEF47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3D5F01-B017-4464-874E-666CD158328E}" type="pres">
      <dgm:prSet presAssocID="{501E217E-4C85-408E-A5A4-D83DF30AEF47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E8C2E3-1B12-45BE-B1B6-2872FDCEDE36}" type="pres">
      <dgm:prSet presAssocID="{9BCFF22C-D904-415F-9FD8-C3CC314C9CD0}" presName="sp" presStyleCnt="0"/>
      <dgm:spPr/>
      <dgm:t>
        <a:bodyPr/>
        <a:lstStyle/>
        <a:p>
          <a:endParaRPr lang="en-US"/>
        </a:p>
      </dgm:t>
    </dgm:pt>
    <dgm:pt modelId="{2D38D2B0-08D2-4042-B7E6-DFFEFA4DE309}" type="pres">
      <dgm:prSet presAssocID="{64CD9CD1-837A-43B3-A1F5-CE23CB8987C7}" presName="composite" presStyleCnt="0"/>
      <dgm:spPr/>
      <dgm:t>
        <a:bodyPr/>
        <a:lstStyle/>
        <a:p>
          <a:endParaRPr lang="en-US"/>
        </a:p>
      </dgm:t>
    </dgm:pt>
    <dgm:pt modelId="{EF67AFBA-A325-43A6-86AC-F213944F9E96}" type="pres">
      <dgm:prSet presAssocID="{64CD9CD1-837A-43B3-A1F5-CE23CB8987C7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6465B6-5D21-4C4B-984D-CFBD60100768}" type="pres">
      <dgm:prSet presAssocID="{64CD9CD1-837A-43B3-A1F5-CE23CB8987C7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375D1A-C9B1-4BDC-A1A6-C35932B6DF8A}" type="pres">
      <dgm:prSet presAssocID="{41771AFF-D0E9-432C-9D21-EB94E119EC09}" presName="sp" presStyleCnt="0"/>
      <dgm:spPr/>
      <dgm:t>
        <a:bodyPr/>
        <a:lstStyle/>
        <a:p>
          <a:endParaRPr lang="en-US"/>
        </a:p>
      </dgm:t>
    </dgm:pt>
    <dgm:pt modelId="{20A22BBD-8619-4803-B1E3-E32038DF77C6}" type="pres">
      <dgm:prSet presAssocID="{27447662-79A6-4A51-846F-7435E8A27A43}" presName="composite" presStyleCnt="0"/>
      <dgm:spPr/>
      <dgm:t>
        <a:bodyPr/>
        <a:lstStyle/>
        <a:p>
          <a:endParaRPr lang="en-US"/>
        </a:p>
      </dgm:t>
    </dgm:pt>
    <dgm:pt modelId="{A02CF651-34A2-4774-9680-E1B1671D8D50}" type="pres">
      <dgm:prSet presAssocID="{27447662-79A6-4A51-846F-7435E8A27A43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221233-CFC2-4A79-B997-10EF6F0EB072}" type="pres">
      <dgm:prSet presAssocID="{27447662-79A6-4A51-846F-7435E8A27A43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C5BD366-83F1-4416-BA30-3141FA26DAFF}" type="presOf" srcId="{64CD9CD1-837A-43B3-A1F5-CE23CB8987C7}" destId="{EF67AFBA-A325-43A6-86AC-F213944F9E96}" srcOrd="0" destOrd="0" presId="urn:microsoft.com/office/officeart/2005/8/layout/chevron2"/>
    <dgm:cxn modelId="{F55AA11E-0553-48D3-985B-9D5F4E72A304}" type="presOf" srcId="{E03AC143-015A-4461-A698-44B6C513E6A7}" destId="{A43D5F01-B017-4464-874E-666CD158328E}" srcOrd="0" destOrd="0" presId="urn:microsoft.com/office/officeart/2005/8/layout/chevron2"/>
    <dgm:cxn modelId="{091054D1-9CCD-4250-886F-9DCB3BD7C385}" srcId="{89FACC8C-DE09-40D3-8BEB-7FB2D3CFC433}" destId="{BF424B37-1D7C-4E14-A109-1CE7466953F0}" srcOrd="0" destOrd="0" parTransId="{FB0006FD-323C-4E1E-A070-C138EB0072F6}" sibTransId="{8EBFCB0B-BCC6-441B-B600-0494ACB97E97}"/>
    <dgm:cxn modelId="{548FE976-0937-4E7F-BD5B-0B7D4C6EE3FF}" srcId="{89FACC8C-DE09-40D3-8BEB-7FB2D3CFC433}" destId="{27447662-79A6-4A51-846F-7435E8A27A43}" srcOrd="3" destOrd="0" parTransId="{2AA9A621-61BC-4BF7-A2A6-6E4FACBF7382}" sibTransId="{1E08904C-FCE1-4656-B267-BAC30CEC9156}"/>
    <dgm:cxn modelId="{CE8F1F3F-886D-4A1F-8E18-74377006DE13}" srcId="{64CD9CD1-837A-43B3-A1F5-CE23CB8987C7}" destId="{8FEFDA7E-A92B-4DDE-B222-A27B3FEC268E}" srcOrd="0" destOrd="0" parTransId="{79547C5F-1914-4000-81D7-926619425016}" sibTransId="{4020B529-2EFA-447F-A0F3-64A79662765F}"/>
    <dgm:cxn modelId="{485A2F5C-8A7E-4753-96FA-03931661E745}" srcId="{27447662-79A6-4A51-846F-7435E8A27A43}" destId="{4FBA2EC9-024F-4A3D-85D9-C81B2366F555}" srcOrd="0" destOrd="0" parTransId="{3CB7E61D-EB63-4B69-B1A5-A03C9C60A88F}" sibTransId="{79B627B0-5362-47C1-A9A5-FB60C7023203}"/>
    <dgm:cxn modelId="{27C032BF-DEAB-46A3-BA29-A48578DAA086}" type="presOf" srcId="{1C904290-E664-4660-A5CA-F7F946ECD773}" destId="{16EA61F9-ABCC-4884-B78B-A0B2F873D613}" srcOrd="0" destOrd="0" presId="urn:microsoft.com/office/officeart/2005/8/layout/chevron2"/>
    <dgm:cxn modelId="{77AEB1B7-74C0-42EF-BED0-968A0E9E5B4E}" type="presOf" srcId="{BF424B37-1D7C-4E14-A109-1CE7466953F0}" destId="{844D2AE2-4323-4390-85F9-6C616DBD9FFB}" srcOrd="0" destOrd="0" presId="urn:microsoft.com/office/officeart/2005/8/layout/chevron2"/>
    <dgm:cxn modelId="{E774FCA2-7D00-4250-A5DC-EF18DB273CE9}" srcId="{501E217E-4C85-408E-A5A4-D83DF30AEF47}" destId="{E03AC143-015A-4461-A698-44B6C513E6A7}" srcOrd="0" destOrd="0" parTransId="{737BFAEA-FF14-4637-A5B5-205E5086C6E2}" sibTransId="{2F1DC61C-126D-4AFD-8FB0-3B40A3F11CBC}"/>
    <dgm:cxn modelId="{824523CA-4D3D-4762-BF11-D0361F0B61A0}" srcId="{89FACC8C-DE09-40D3-8BEB-7FB2D3CFC433}" destId="{64CD9CD1-837A-43B3-A1F5-CE23CB8987C7}" srcOrd="2" destOrd="0" parTransId="{59FE0C46-31CE-422C-9C81-D856DFDA3A1D}" sibTransId="{41771AFF-D0E9-432C-9D21-EB94E119EC09}"/>
    <dgm:cxn modelId="{986CA850-F466-438D-B339-F2F7260964D5}" srcId="{BF424B37-1D7C-4E14-A109-1CE7466953F0}" destId="{1C904290-E664-4660-A5CA-F7F946ECD773}" srcOrd="0" destOrd="0" parTransId="{5C751673-178C-4312-83C9-77485E3FFA17}" sibTransId="{CDAF8E54-839F-43FD-98F5-7146F9DF6ADA}"/>
    <dgm:cxn modelId="{84F8A622-CC33-4F73-AE85-0F702F0B8FA3}" type="presOf" srcId="{8FEFDA7E-A92B-4DDE-B222-A27B3FEC268E}" destId="{306465B6-5D21-4C4B-984D-CFBD60100768}" srcOrd="0" destOrd="0" presId="urn:microsoft.com/office/officeart/2005/8/layout/chevron2"/>
    <dgm:cxn modelId="{69156F3D-F1AF-4DD8-96B1-8E4C7B2C5977}" type="presOf" srcId="{89FACC8C-DE09-40D3-8BEB-7FB2D3CFC433}" destId="{F2EA01F6-56EE-4777-BCD0-09E0402944B2}" srcOrd="0" destOrd="0" presId="urn:microsoft.com/office/officeart/2005/8/layout/chevron2"/>
    <dgm:cxn modelId="{431D5CB8-6DD0-46D3-A0B9-287B35A3EA55}" type="presOf" srcId="{27447662-79A6-4A51-846F-7435E8A27A43}" destId="{A02CF651-34A2-4774-9680-E1B1671D8D50}" srcOrd="0" destOrd="0" presId="urn:microsoft.com/office/officeart/2005/8/layout/chevron2"/>
    <dgm:cxn modelId="{5A809A51-B855-4826-BAE4-B5E543D41978}" type="presOf" srcId="{501E217E-4C85-408E-A5A4-D83DF30AEF47}" destId="{D2271C50-59FE-42A6-B547-9F75E626C1BF}" srcOrd="0" destOrd="0" presId="urn:microsoft.com/office/officeart/2005/8/layout/chevron2"/>
    <dgm:cxn modelId="{6E19317B-C233-4803-9A23-08F948FC6DF7}" type="presOf" srcId="{4FBA2EC9-024F-4A3D-85D9-C81B2366F555}" destId="{C5221233-CFC2-4A79-B997-10EF6F0EB072}" srcOrd="0" destOrd="0" presId="urn:microsoft.com/office/officeart/2005/8/layout/chevron2"/>
    <dgm:cxn modelId="{BFF860FB-7311-43F7-9465-997C3481D3F8}" srcId="{89FACC8C-DE09-40D3-8BEB-7FB2D3CFC433}" destId="{501E217E-4C85-408E-A5A4-D83DF30AEF47}" srcOrd="1" destOrd="0" parTransId="{E904304E-40B6-452D-BBC8-D1DB297B3F8A}" sibTransId="{9BCFF22C-D904-415F-9FD8-C3CC314C9CD0}"/>
    <dgm:cxn modelId="{1414B3AF-FDD3-4268-AFF5-358FCC072133}" type="presParOf" srcId="{F2EA01F6-56EE-4777-BCD0-09E0402944B2}" destId="{9C4F0A29-8F82-43A2-86E5-FB5BFA7CCB67}" srcOrd="0" destOrd="0" presId="urn:microsoft.com/office/officeart/2005/8/layout/chevron2"/>
    <dgm:cxn modelId="{F044FD40-D0C6-4D6F-9E70-6EC48F8C035F}" type="presParOf" srcId="{9C4F0A29-8F82-43A2-86E5-FB5BFA7CCB67}" destId="{844D2AE2-4323-4390-85F9-6C616DBD9FFB}" srcOrd="0" destOrd="0" presId="urn:microsoft.com/office/officeart/2005/8/layout/chevron2"/>
    <dgm:cxn modelId="{460BE748-5AEF-4F6E-9906-823B8A02C706}" type="presParOf" srcId="{9C4F0A29-8F82-43A2-86E5-FB5BFA7CCB67}" destId="{16EA61F9-ABCC-4884-B78B-A0B2F873D613}" srcOrd="1" destOrd="0" presId="urn:microsoft.com/office/officeart/2005/8/layout/chevron2"/>
    <dgm:cxn modelId="{10F49AED-E563-4CF5-AFFE-03475CF15A93}" type="presParOf" srcId="{F2EA01F6-56EE-4777-BCD0-09E0402944B2}" destId="{4C52FA50-E827-4B04-A0A8-8BFA476EAC83}" srcOrd="1" destOrd="0" presId="urn:microsoft.com/office/officeart/2005/8/layout/chevron2"/>
    <dgm:cxn modelId="{C1814E11-4210-4431-87B7-8F6A9B5296F1}" type="presParOf" srcId="{F2EA01F6-56EE-4777-BCD0-09E0402944B2}" destId="{2FD6F6C9-B6DF-4596-A4A3-7D5FF6E40354}" srcOrd="2" destOrd="0" presId="urn:microsoft.com/office/officeart/2005/8/layout/chevron2"/>
    <dgm:cxn modelId="{3ABF9819-90F7-4C68-991A-7687D927B763}" type="presParOf" srcId="{2FD6F6C9-B6DF-4596-A4A3-7D5FF6E40354}" destId="{D2271C50-59FE-42A6-B547-9F75E626C1BF}" srcOrd="0" destOrd="0" presId="urn:microsoft.com/office/officeart/2005/8/layout/chevron2"/>
    <dgm:cxn modelId="{8620AEBE-02CC-405D-9AD7-E54AF5273F72}" type="presParOf" srcId="{2FD6F6C9-B6DF-4596-A4A3-7D5FF6E40354}" destId="{A43D5F01-B017-4464-874E-666CD158328E}" srcOrd="1" destOrd="0" presId="urn:microsoft.com/office/officeart/2005/8/layout/chevron2"/>
    <dgm:cxn modelId="{013080BD-82FC-465F-94C2-0604BFA04C8F}" type="presParOf" srcId="{F2EA01F6-56EE-4777-BCD0-09E0402944B2}" destId="{EFE8C2E3-1B12-45BE-B1B6-2872FDCEDE36}" srcOrd="3" destOrd="0" presId="urn:microsoft.com/office/officeart/2005/8/layout/chevron2"/>
    <dgm:cxn modelId="{8975670B-FEC6-4E4E-87EA-F187169F8F20}" type="presParOf" srcId="{F2EA01F6-56EE-4777-BCD0-09E0402944B2}" destId="{2D38D2B0-08D2-4042-B7E6-DFFEFA4DE309}" srcOrd="4" destOrd="0" presId="urn:microsoft.com/office/officeart/2005/8/layout/chevron2"/>
    <dgm:cxn modelId="{C6A83446-01ED-4E00-895E-62F6E16F405E}" type="presParOf" srcId="{2D38D2B0-08D2-4042-B7E6-DFFEFA4DE309}" destId="{EF67AFBA-A325-43A6-86AC-F213944F9E96}" srcOrd="0" destOrd="0" presId="urn:microsoft.com/office/officeart/2005/8/layout/chevron2"/>
    <dgm:cxn modelId="{695D29CB-8C73-4808-A3F3-AC1C4FDFF73B}" type="presParOf" srcId="{2D38D2B0-08D2-4042-B7E6-DFFEFA4DE309}" destId="{306465B6-5D21-4C4B-984D-CFBD60100768}" srcOrd="1" destOrd="0" presId="urn:microsoft.com/office/officeart/2005/8/layout/chevron2"/>
    <dgm:cxn modelId="{8D7C969C-CCC1-44E3-8E54-01CB880251E7}" type="presParOf" srcId="{F2EA01F6-56EE-4777-BCD0-09E0402944B2}" destId="{CE375D1A-C9B1-4BDC-A1A6-C35932B6DF8A}" srcOrd="5" destOrd="0" presId="urn:microsoft.com/office/officeart/2005/8/layout/chevron2"/>
    <dgm:cxn modelId="{D010737D-C47A-4AD7-9D89-433072053B7E}" type="presParOf" srcId="{F2EA01F6-56EE-4777-BCD0-09E0402944B2}" destId="{20A22BBD-8619-4803-B1E3-E32038DF77C6}" srcOrd="6" destOrd="0" presId="urn:microsoft.com/office/officeart/2005/8/layout/chevron2"/>
    <dgm:cxn modelId="{2EB37FE7-19F5-4AA8-A6E6-4A1E8DDA39BF}" type="presParOf" srcId="{20A22BBD-8619-4803-B1E3-E32038DF77C6}" destId="{A02CF651-34A2-4774-9680-E1B1671D8D50}" srcOrd="0" destOrd="0" presId="urn:microsoft.com/office/officeart/2005/8/layout/chevron2"/>
    <dgm:cxn modelId="{7A53AF26-1653-40E3-A2DA-590688DB500A}" type="presParOf" srcId="{20A22BBD-8619-4803-B1E3-E32038DF77C6}" destId="{C5221233-CFC2-4A79-B997-10EF6F0EB072}" srcOrd="1" destOrd="0" presId="urn:microsoft.com/office/officeart/2005/8/layout/chevron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800E0BB-A790-4A56-911B-3A9DB89BC71A}" type="doc">
      <dgm:prSet loTypeId="urn:microsoft.com/office/officeart/2005/8/layout/chevron2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0176AF-9D7E-4063-A0DE-8285A3EEC0B1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B35DB511-748C-4904-B3B1-36055CFF3420}" type="parTrans" cxnId="{4B4C5DCB-E95D-4B9E-BA08-12D300E26FFA}">
      <dgm:prSet/>
      <dgm:spPr/>
      <dgm:t>
        <a:bodyPr/>
        <a:lstStyle/>
        <a:p>
          <a:endParaRPr lang="en-US"/>
        </a:p>
      </dgm:t>
    </dgm:pt>
    <dgm:pt modelId="{B87ED8A3-6405-49A1-BCFA-C0FF1C650C09}" type="sibTrans" cxnId="{4B4C5DCB-E95D-4B9E-BA08-12D300E26FFA}">
      <dgm:prSet/>
      <dgm:spPr/>
      <dgm:t>
        <a:bodyPr/>
        <a:lstStyle/>
        <a:p>
          <a:endParaRPr lang="en-US"/>
        </a:p>
      </dgm:t>
    </dgm:pt>
    <dgm:pt modelId="{3E979D4E-77D9-4AF6-A8E2-87839BB783F3}">
      <dgm:prSet phldrT="[Text]"/>
      <dgm:spPr/>
      <dgm:t>
        <a:bodyPr/>
        <a:lstStyle/>
        <a:p>
          <a:r>
            <a:rPr lang="en-US" dirty="0" smtClean="0"/>
            <a:t>fit unique organizational contexts?</a:t>
          </a:r>
          <a:endParaRPr lang="en-US" dirty="0"/>
        </a:p>
      </dgm:t>
    </dgm:pt>
    <dgm:pt modelId="{FA3E490B-1698-41D7-A2DC-DE7A636B4C97}" type="parTrans" cxnId="{AAB65B83-4EB3-4175-AFEA-D87F13859C4C}">
      <dgm:prSet/>
      <dgm:spPr/>
      <dgm:t>
        <a:bodyPr/>
        <a:lstStyle/>
        <a:p>
          <a:endParaRPr lang="en-US"/>
        </a:p>
      </dgm:t>
    </dgm:pt>
    <dgm:pt modelId="{48ECEB13-0F80-4779-A542-D2076F9AEFA3}" type="sibTrans" cxnId="{AAB65B83-4EB3-4175-AFEA-D87F13859C4C}">
      <dgm:prSet/>
      <dgm:spPr/>
      <dgm:t>
        <a:bodyPr/>
        <a:lstStyle/>
        <a:p>
          <a:endParaRPr lang="en-US"/>
        </a:p>
      </dgm:t>
    </dgm:pt>
    <dgm:pt modelId="{E3EE0BDC-49E0-4705-81FC-47CD9FD3C205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8BE8473C-6AA3-4B5A-B027-24E83F6E92C4}" type="parTrans" cxnId="{F92E4437-6890-426C-A1AB-F81C462DD87B}">
      <dgm:prSet/>
      <dgm:spPr/>
      <dgm:t>
        <a:bodyPr/>
        <a:lstStyle/>
        <a:p>
          <a:endParaRPr lang="en-US"/>
        </a:p>
      </dgm:t>
    </dgm:pt>
    <dgm:pt modelId="{5AC49724-8360-4204-8AD0-03468995C021}" type="sibTrans" cxnId="{F92E4437-6890-426C-A1AB-F81C462DD87B}">
      <dgm:prSet/>
      <dgm:spPr/>
      <dgm:t>
        <a:bodyPr/>
        <a:lstStyle/>
        <a:p>
          <a:endParaRPr lang="en-US"/>
        </a:p>
      </dgm:t>
    </dgm:pt>
    <dgm:pt modelId="{468920AF-7D5C-4F8E-A46D-CA82A07F938C}">
      <dgm:prSet phldrT="[Text]"/>
      <dgm:spPr/>
      <dgm:t>
        <a:bodyPr/>
        <a:lstStyle/>
        <a:p>
          <a:r>
            <a:rPr lang="en-US" dirty="0" smtClean="0"/>
            <a:t>through curriculum or through experiential or off-campus?</a:t>
          </a:r>
          <a:endParaRPr lang="en-US" dirty="0"/>
        </a:p>
      </dgm:t>
    </dgm:pt>
    <dgm:pt modelId="{14A33D92-DD91-48E6-8F4B-40A2E7542C8C}" type="parTrans" cxnId="{B77427A9-B3D2-43FD-8C5C-B278CA9A2C35}">
      <dgm:prSet/>
      <dgm:spPr/>
      <dgm:t>
        <a:bodyPr/>
        <a:lstStyle/>
        <a:p>
          <a:endParaRPr lang="en-US"/>
        </a:p>
      </dgm:t>
    </dgm:pt>
    <dgm:pt modelId="{0715FA03-D279-4591-8011-8453195939E4}" type="sibTrans" cxnId="{B77427A9-B3D2-43FD-8C5C-B278CA9A2C35}">
      <dgm:prSet/>
      <dgm:spPr/>
      <dgm:t>
        <a:bodyPr/>
        <a:lstStyle/>
        <a:p>
          <a:endParaRPr lang="en-US"/>
        </a:p>
      </dgm:t>
    </dgm:pt>
    <dgm:pt modelId="{87D6B8F5-E58B-415E-9BBF-A8935757CF41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F83B9411-5C9D-4641-AA77-D575B72EB2A9}" type="parTrans" cxnId="{BD9BDEB2-C028-4A3E-97EA-A3A7925A6323}">
      <dgm:prSet/>
      <dgm:spPr/>
      <dgm:t>
        <a:bodyPr/>
        <a:lstStyle/>
        <a:p>
          <a:endParaRPr lang="en-US"/>
        </a:p>
      </dgm:t>
    </dgm:pt>
    <dgm:pt modelId="{98D66DCB-01A2-487E-974A-8156870D4830}" type="sibTrans" cxnId="{BD9BDEB2-C028-4A3E-97EA-A3A7925A6323}">
      <dgm:prSet/>
      <dgm:spPr/>
      <dgm:t>
        <a:bodyPr/>
        <a:lstStyle/>
        <a:p>
          <a:endParaRPr lang="en-US"/>
        </a:p>
      </dgm:t>
    </dgm:pt>
    <dgm:pt modelId="{FEB13CC5-72F4-4EA1-9985-7F41887B0356}">
      <dgm:prSet phldrT="[Text]"/>
      <dgm:spPr/>
      <dgm:t>
        <a:bodyPr/>
        <a:lstStyle/>
        <a:p>
          <a:r>
            <a:rPr lang="en-US" dirty="0" smtClean="0"/>
            <a:t>valued and owned by entire organization?</a:t>
          </a:r>
          <a:endParaRPr lang="en-US" dirty="0"/>
        </a:p>
      </dgm:t>
    </dgm:pt>
    <dgm:pt modelId="{7CB2F782-8082-465C-9E16-64846336552E}" type="parTrans" cxnId="{E10EC3FA-1793-4046-9B2E-514BB19CB372}">
      <dgm:prSet/>
      <dgm:spPr/>
      <dgm:t>
        <a:bodyPr/>
        <a:lstStyle/>
        <a:p>
          <a:endParaRPr lang="en-US"/>
        </a:p>
      </dgm:t>
    </dgm:pt>
    <dgm:pt modelId="{F284A99E-8438-40D6-ACD0-1C3A94A820A1}" type="sibTrans" cxnId="{E10EC3FA-1793-4046-9B2E-514BB19CB372}">
      <dgm:prSet/>
      <dgm:spPr/>
      <dgm:t>
        <a:bodyPr/>
        <a:lstStyle/>
        <a:p>
          <a:endParaRPr lang="en-US"/>
        </a:p>
      </dgm:t>
    </dgm:pt>
    <dgm:pt modelId="{6CEB98DB-DB9B-4655-A3B6-BCAE284BBF9C}" type="pres">
      <dgm:prSet presAssocID="{5800E0BB-A790-4A56-911B-3A9DB89BC71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27E75DB-56B8-46CC-809A-9F3D9CD06218}" type="pres">
      <dgm:prSet presAssocID="{4B0176AF-9D7E-4063-A0DE-8285A3EEC0B1}" presName="composite" presStyleCnt="0"/>
      <dgm:spPr/>
      <dgm:t>
        <a:bodyPr/>
        <a:lstStyle/>
        <a:p>
          <a:endParaRPr lang="en-US"/>
        </a:p>
      </dgm:t>
    </dgm:pt>
    <dgm:pt modelId="{83BE1DB8-8CFF-49BC-872B-CAE0D7BB7615}" type="pres">
      <dgm:prSet presAssocID="{4B0176AF-9D7E-4063-A0DE-8285A3EEC0B1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E7EE95-F02E-483C-AF4F-A4B05503B938}" type="pres">
      <dgm:prSet presAssocID="{4B0176AF-9D7E-4063-A0DE-8285A3EEC0B1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3B4022-8A98-4D14-B70D-D33EEA1A195E}" type="pres">
      <dgm:prSet presAssocID="{B87ED8A3-6405-49A1-BCFA-C0FF1C650C09}" presName="sp" presStyleCnt="0"/>
      <dgm:spPr/>
      <dgm:t>
        <a:bodyPr/>
        <a:lstStyle/>
        <a:p>
          <a:endParaRPr lang="en-US"/>
        </a:p>
      </dgm:t>
    </dgm:pt>
    <dgm:pt modelId="{EA94490D-3695-4DDC-A466-15E9932F5CEB}" type="pres">
      <dgm:prSet presAssocID="{E3EE0BDC-49E0-4705-81FC-47CD9FD3C205}" presName="composite" presStyleCnt="0"/>
      <dgm:spPr/>
      <dgm:t>
        <a:bodyPr/>
        <a:lstStyle/>
        <a:p>
          <a:endParaRPr lang="en-US"/>
        </a:p>
      </dgm:t>
    </dgm:pt>
    <dgm:pt modelId="{BC9AB7E2-E9B3-4317-88AC-19EA212F7DAC}" type="pres">
      <dgm:prSet presAssocID="{E3EE0BDC-49E0-4705-81FC-47CD9FD3C20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1B620C-D350-4A3B-A668-C9C10E432097}" type="pres">
      <dgm:prSet presAssocID="{E3EE0BDC-49E0-4705-81FC-47CD9FD3C20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399692-F900-48AA-9226-E1AF98E1883A}" type="pres">
      <dgm:prSet presAssocID="{5AC49724-8360-4204-8AD0-03468995C021}" presName="sp" presStyleCnt="0"/>
      <dgm:spPr/>
      <dgm:t>
        <a:bodyPr/>
        <a:lstStyle/>
        <a:p>
          <a:endParaRPr lang="en-US"/>
        </a:p>
      </dgm:t>
    </dgm:pt>
    <dgm:pt modelId="{06FA8F81-B8F9-4BF1-9975-1C7F3D76FA2C}" type="pres">
      <dgm:prSet presAssocID="{87D6B8F5-E58B-415E-9BBF-A8935757CF41}" presName="composite" presStyleCnt="0"/>
      <dgm:spPr/>
      <dgm:t>
        <a:bodyPr/>
        <a:lstStyle/>
        <a:p>
          <a:endParaRPr lang="en-US"/>
        </a:p>
      </dgm:t>
    </dgm:pt>
    <dgm:pt modelId="{0D188051-66B9-4CFC-8E39-B400A13FBE92}" type="pres">
      <dgm:prSet presAssocID="{87D6B8F5-E58B-415E-9BBF-A8935757CF4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C52FD0-0A25-41E9-9546-26428A8BE48A}" type="pres">
      <dgm:prSet presAssocID="{87D6B8F5-E58B-415E-9BBF-A8935757CF41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DEF7B3-53B1-4B42-A5F6-68464CC824CC}" type="presOf" srcId="{87D6B8F5-E58B-415E-9BBF-A8935757CF41}" destId="{0D188051-66B9-4CFC-8E39-B400A13FBE92}" srcOrd="0" destOrd="0" presId="urn:microsoft.com/office/officeart/2005/8/layout/chevron2"/>
    <dgm:cxn modelId="{99AD5A1B-E5EA-4A35-A025-FBDBC3F3F3DB}" type="presOf" srcId="{468920AF-7D5C-4F8E-A46D-CA82A07F938C}" destId="{EB1B620C-D350-4A3B-A668-C9C10E432097}" srcOrd="0" destOrd="0" presId="urn:microsoft.com/office/officeart/2005/8/layout/chevron2"/>
    <dgm:cxn modelId="{BD9BDEB2-C028-4A3E-97EA-A3A7925A6323}" srcId="{5800E0BB-A790-4A56-911B-3A9DB89BC71A}" destId="{87D6B8F5-E58B-415E-9BBF-A8935757CF41}" srcOrd="2" destOrd="0" parTransId="{F83B9411-5C9D-4641-AA77-D575B72EB2A9}" sibTransId="{98D66DCB-01A2-487E-974A-8156870D4830}"/>
    <dgm:cxn modelId="{AAB65B83-4EB3-4175-AFEA-D87F13859C4C}" srcId="{4B0176AF-9D7E-4063-A0DE-8285A3EEC0B1}" destId="{3E979D4E-77D9-4AF6-A8E2-87839BB783F3}" srcOrd="0" destOrd="0" parTransId="{FA3E490B-1698-41D7-A2DC-DE7A636B4C97}" sibTransId="{48ECEB13-0F80-4779-A542-D2076F9AEFA3}"/>
    <dgm:cxn modelId="{78F155E8-5423-4CD8-BBFE-710CF9F28399}" type="presOf" srcId="{E3EE0BDC-49E0-4705-81FC-47CD9FD3C205}" destId="{BC9AB7E2-E9B3-4317-88AC-19EA212F7DAC}" srcOrd="0" destOrd="0" presId="urn:microsoft.com/office/officeart/2005/8/layout/chevron2"/>
    <dgm:cxn modelId="{1D15A878-7F66-41A7-988C-BFC94914299C}" type="presOf" srcId="{3E979D4E-77D9-4AF6-A8E2-87839BB783F3}" destId="{F4E7EE95-F02E-483C-AF4F-A4B05503B938}" srcOrd="0" destOrd="0" presId="urn:microsoft.com/office/officeart/2005/8/layout/chevron2"/>
    <dgm:cxn modelId="{F92E4437-6890-426C-A1AB-F81C462DD87B}" srcId="{5800E0BB-A790-4A56-911B-3A9DB89BC71A}" destId="{E3EE0BDC-49E0-4705-81FC-47CD9FD3C205}" srcOrd="1" destOrd="0" parTransId="{8BE8473C-6AA3-4B5A-B027-24E83F6E92C4}" sibTransId="{5AC49724-8360-4204-8AD0-03468995C021}"/>
    <dgm:cxn modelId="{B77427A9-B3D2-43FD-8C5C-B278CA9A2C35}" srcId="{E3EE0BDC-49E0-4705-81FC-47CD9FD3C205}" destId="{468920AF-7D5C-4F8E-A46D-CA82A07F938C}" srcOrd="0" destOrd="0" parTransId="{14A33D92-DD91-48E6-8F4B-40A2E7542C8C}" sibTransId="{0715FA03-D279-4591-8011-8453195939E4}"/>
    <dgm:cxn modelId="{E119A887-4399-496C-B8A3-8576DD03A978}" type="presOf" srcId="{5800E0BB-A790-4A56-911B-3A9DB89BC71A}" destId="{6CEB98DB-DB9B-4655-A3B6-BCAE284BBF9C}" srcOrd="0" destOrd="0" presId="urn:microsoft.com/office/officeart/2005/8/layout/chevron2"/>
    <dgm:cxn modelId="{4B4C5DCB-E95D-4B9E-BA08-12D300E26FFA}" srcId="{5800E0BB-A790-4A56-911B-3A9DB89BC71A}" destId="{4B0176AF-9D7E-4063-A0DE-8285A3EEC0B1}" srcOrd="0" destOrd="0" parTransId="{B35DB511-748C-4904-B3B1-36055CFF3420}" sibTransId="{B87ED8A3-6405-49A1-BCFA-C0FF1C650C09}"/>
    <dgm:cxn modelId="{61A22E0C-2C6D-4F83-A53C-3A2E57E894E4}" type="presOf" srcId="{4B0176AF-9D7E-4063-A0DE-8285A3EEC0B1}" destId="{83BE1DB8-8CFF-49BC-872B-CAE0D7BB7615}" srcOrd="0" destOrd="0" presId="urn:microsoft.com/office/officeart/2005/8/layout/chevron2"/>
    <dgm:cxn modelId="{73743A71-A2EC-4862-A497-0CA9C3EC17DE}" type="presOf" srcId="{FEB13CC5-72F4-4EA1-9985-7F41887B0356}" destId="{1CC52FD0-0A25-41E9-9546-26428A8BE48A}" srcOrd="0" destOrd="0" presId="urn:microsoft.com/office/officeart/2005/8/layout/chevron2"/>
    <dgm:cxn modelId="{E10EC3FA-1793-4046-9B2E-514BB19CB372}" srcId="{87D6B8F5-E58B-415E-9BBF-A8935757CF41}" destId="{FEB13CC5-72F4-4EA1-9985-7F41887B0356}" srcOrd="0" destOrd="0" parTransId="{7CB2F782-8082-465C-9E16-64846336552E}" sibTransId="{F284A99E-8438-40D6-ACD0-1C3A94A820A1}"/>
    <dgm:cxn modelId="{434B9815-C039-4078-AD35-68C71D758634}" type="presParOf" srcId="{6CEB98DB-DB9B-4655-A3B6-BCAE284BBF9C}" destId="{127E75DB-56B8-46CC-809A-9F3D9CD06218}" srcOrd="0" destOrd="0" presId="urn:microsoft.com/office/officeart/2005/8/layout/chevron2"/>
    <dgm:cxn modelId="{0F2B37F1-A951-4D68-B979-6381C4BD39FA}" type="presParOf" srcId="{127E75DB-56B8-46CC-809A-9F3D9CD06218}" destId="{83BE1DB8-8CFF-49BC-872B-CAE0D7BB7615}" srcOrd="0" destOrd="0" presId="urn:microsoft.com/office/officeart/2005/8/layout/chevron2"/>
    <dgm:cxn modelId="{CC300CFF-8271-4956-AE65-DC585AA22562}" type="presParOf" srcId="{127E75DB-56B8-46CC-809A-9F3D9CD06218}" destId="{F4E7EE95-F02E-483C-AF4F-A4B05503B938}" srcOrd="1" destOrd="0" presId="urn:microsoft.com/office/officeart/2005/8/layout/chevron2"/>
    <dgm:cxn modelId="{BC2D6D1C-F3E2-4A38-B74A-B4EC1B07C31E}" type="presParOf" srcId="{6CEB98DB-DB9B-4655-A3B6-BCAE284BBF9C}" destId="{D73B4022-8A98-4D14-B70D-D33EEA1A195E}" srcOrd="1" destOrd="0" presId="urn:microsoft.com/office/officeart/2005/8/layout/chevron2"/>
    <dgm:cxn modelId="{CA8872C7-26CB-40D8-9030-C13E9F50DB15}" type="presParOf" srcId="{6CEB98DB-DB9B-4655-A3B6-BCAE284BBF9C}" destId="{EA94490D-3695-4DDC-A466-15E9932F5CEB}" srcOrd="2" destOrd="0" presId="urn:microsoft.com/office/officeart/2005/8/layout/chevron2"/>
    <dgm:cxn modelId="{75F25979-B4E2-41FE-B011-69BCA7EEF20E}" type="presParOf" srcId="{EA94490D-3695-4DDC-A466-15E9932F5CEB}" destId="{BC9AB7E2-E9B3-4317-88AC-19EA212F7DAC}" srcOrd="0" destOrd="0" presId="urn:microsoft.com/office/officeart/2005/8/layout/chevron2"/>
    <dgm:cxn modelId="{DF3842A3-1C52-4E78-AE03-4D7F1F2767A6}" type="presParOf" srcId="{EA94490D-3695-4DDC-A466-15E9932F5CEB}" destId="{EB1B620C-D350-4A3B-A668-C9C10E432097}" srcOrd="1" destOrd="0" presId="urn:microsoft.com/office/officeart/2005/8/layout/chevron2"/>
    <dgm:cxn modelId="{53F05847-4E05-4EB3-9AEB-D5AA4A014553}" type="presParOf" srcId="{6CEB98DB-DB9B-4655-A3B6-BCAE284BBF9C}" destId="{04399692-F900-48AA-9226-E1AF98E1883A}" srcOrd="3" destOrd="0" presId="urn:microsoft.com/office/officeart/2005/8/layout/chevron2"/>
    <dgm:cxn modelId="{69621058-AD1B-42D7-882D-8E955E754BA6}" type="presParOf" srcId="{6CEB98DB-DB9B-4655-A3B6-BCAE284BBF9C}" destId="{06FA8F81-B8F9-4BF1-9975-1C7F3D76FA2C}" srcOrd="4" destOrd="0" presId="urn:microsoft.com/office/officeart/2005/8/layout/chevron2"/>
    <dgm:cxn modelId="{80203456-9ED7-4D5B-A871-B9096A92EEB7}" type="presParOf" srcId="{06FA8F81-B8F9-4BF1-9975-1C7F3D76FA2C}" destId="{0D188051-66B9-4CFC-8E39-B400A13FBE92}" srcOrd="0" destOrd="0" presId="urn:microsoft.com/office/officeart/2005/8/layout/chevron2"/>
    <dgm:cxn modelId="{1992CC03-0783-4B09-B9BC-016DFD3F5127}" type="presParOf" srcId="{06FA8F81-B8F9-4BF1-9975-1C7F3D76FA2C}" destId="{1CC52FD0-0A25-41E9-9546-26428A8BE48A}" srcOrd="1" destOrd="0" presId="urn:microsoft.com/office/officeart/2005/8/layout/chevron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53EFAF5-6FF3-4D46-9CDC-3DDD067C786C}" type="doc">
      <dgm:prSet loTypeId="urn:microsoft.com/office/officeart/2005/8/layout/chevron2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5F9524-E5E8-4CC8-912F-AC0075605677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F62FE0B1-C79B-478F-8592-41A152B481BE}" type="parTrans" cxnId="{5FF78817-28BE-4F1E-A618-350B1A3E3DF9}">
      <dgm:prSet/>
      <dgm:spPr/>
      <dgm:t>
        <a:bodyPr/>
        <a:lstStyle/>
        <a:p>
          <a:endParaRPr lang="en-US"/>
        </a:p>
      </dgm:t>
    </dgm:pt>
    <dgm:pt modelId="{03CBFA7C-B92C-432C-AF5A-D68302EB19BA}" type="sibTrans" cxnId="{5FF78817-28BE-4F1E-A618-350B1A3E3DF9}">
      <dgm:prSet/>
      <dgm:spPr/>
      <dgm:t>
        <a:bodyPr/>
        <a:lstStyle/>
        <a:p>
          <a:endParaRPr lang="en-US"/>
        </a:p>
      </dgm:t>
    </dgm:pt>
    <dgm:pt modelId="{68BD27A7-E9A3-4949-A576-85FDB892EBC1}">
      <dgm:prSet phldrT="[Text]"/>
      <dgm:spPr/>
      <dgm:t>
        <a:bodyPr/>
        <a:lstStyle/>
        <a:p>
          <a:r>
            <a:rPr lang="en-US" dirty="0" smtClean="0"/>
            <a:t>publically articulates?</a:t>
          </a:r>
          <a:endParaRPr lang="en-US" dirty="0"/>
        </a:p>
      </dgm:t>
    </dgm:pt>
    <dgm:pt modelId="{7E3F412F-4E5A-49FC-84B0-75BE4E835E94}" type="parTrans" cxnId="{316D4841-6818-4D6E-80B4-80AD5E983972}">
      <dgm:prSet/>
      <dgm:spPr/>
      <dgm:t>
        <a:bodyPr/>
        <a:lstStyle/>
        <a:p>
          <a:endParaRPr lang="en-US"/>
        </a:p>
      </dgm:t>
    </dgm:pt>
    <dgm:pt modelId="{21176C1F-E260-4108-9076-B45D3A18A2E2}" type="sibTrans" cxnId="{316D4841-6818-4D6E-80B4-80AD5E983972}">
      <dgm:prSet/>
      <dgm:spPr/>
      <dgm:t>
        <a:bodyPr/>
        <a:lstStyle/>
        <a:p>
          <a:endParaRPr lang="en-US"/>
        </a:p>
      </dgm:t>
    </dgm:pt>
    <dgm:pt modelId="{3CC624E4-F6D9-4BBD-A753-2571B678A6DB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AB47F952-58FE-4A76-8D65-A5EB8E11511E}" type="parTrans" cxnId="{D18E8E9D-1066-4376-A8A9-DE348DDD9CC7}">
      <dgm:prSet/>
      <dgm:spPr/>
      <dgm:t>
        <a:bodyPr/>
        <a:lstStyle/>
        <a:p>
          <a:endParaRPr lang="en-US"/>
        </a:p>
      </dgm:t>
    </dgm:pt>
    <dgm:pt modelId="{216D8314-102B-45FF-B713-1EF9217F8DA6}" type="sibTrans" cxnId="{D18E8E9D-1066-4376-A8A9-DE348DDD9CC7}">
      <dgm:prSet/>
      <dgm:spPr/>
      <dgm:t>
        <a:bodyPr/>
        <a:lstStyle/>
        <a:p>
          <a:endParaRPr lang="en-US"/>
        </a:p>
      </dgm:t>
    </dgm:pt>
    <dgm:pt modelId="{C874C9DD-DB84-4D7A-B473-9A29E31FAC27}">
      <dgm:prSet phldrT="[Text]"/>
      <dgm:spPr/>
      <dgm:t>
        <a:bodyPr/>
        <a:lstStyle/>
        <a:p>
          <a:r>
            <a:rPr lang="en-US" dirty="0" smtClean="0"/>
            <a:t>includes in certificates, diplomas or degrees?</a:t>
          </a:r>
          <a:endParaRPr lang="en-US" dirty="0"/>
        </a:p>
      </dgm:t>
    </dgm:pt>
    <dgm:pt modelId="{201DEC32-8A91-4C5D-9ED1-6D9460F9CADE}" type="parTrans" cxnId="{EC02FD11-AE46-4B3A-AB04-8A6130F96BC0}">
      <dgm:prSet/>
      <dgm:spPr/>
      <dgm:t>
        <a:bodyPr/>
        <a:lstStyle/>
        <a:p>
          <a:endParaRPr lang="en-US"/>
        </a:p>
      </dgm:t>
    </dgm:pt>
    <dgm:pt modelId="{F4A01A64-3D68-40A1-B896-1F0FC4BF7290}" type="sibTrans" cxnId="{EC02FD11-AE46-4B3A-AB04-8A6130F96BC0}">
      <dgm:prSet/>
      <dgm:spPr/>
      <dgm:t>
        <a:bodyPr/>
        <a:lstStyle/>
        <a:p>
          <a:endParaRPr lang="en-US"/>
        </a:p>
      </dgm:t>
    </dgm:pt>
    <dgm:pt modelId="{1EAAA0F0-D9E4-491F-9D42-17958584159C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743B8757-5DC6-4EBF-8F36-88DBA96F8CD6}" type="parTrans" cxnId="{EBFC9432-62FC-48DD-B81A-F9F8763B5FE8}">
      <dgm:prSet/>
      <dgm:spPr/>
      <dgm:t>
        <a:bodyPr/>
        <a:lstStyle/>
        <a:p>
          <a:endParaRPr lang="en-US"/>
        </a:p>
      </dgm:t>
    </dgm:pt>
    <dgm:pt modelId="{8E4576DF-9D65-4E3E-A9C0-8592B5A69C6B}" type="sibTrans" cxnId="{EBFC9432-62FC-48DD-B81A-F9F8763B5FE8}">
      <dgm:prSet/>
      <dgm:spPr/>
      <dgm:t>
        <a:bodyPr/>
        <a:lstStyle/>
        <a:p>
          <a:endParaRPr lang="en-US"/>
        </a:p>
      </dgm:t>
    </dgm:pt>
    <dgm:pt modelId="{FFC950FA-A5DA-4CF7-A869-DC80ED185531}">
      <dgm:prSet phldrT="[Text]"/>
      <dgm:spPr/>
      <dgm:t>
        <a:bodyPr/>
        <a:lstStyle/>
        <a:p>
          <a:r>
            <a:rPr lang="en-US" dirty="0" smtClean="0"/>
            <a:t>faculty exercises oversight?</a:t>
          </a:r>
          <a:endParaRPr lang="en-US" dirty="0"/>
        </a:p>
      </dgm:t>
    </dgm:pt>
    <dgm:pt modelId="{0BDCA99E-4F4D-4BA5-81D5-54C62C702273}" type="parTrans" cxnId="{605424C5-A01C-4B8D-9F59-7D6F95A7E4AE}">
      <dgm:prSet/>
      <dgm:spPr/>
      <dgm:t>
        <a:bodyPr/>
        <a:lstStyle/>
        <a:p>
          <a:endParaRPr lang="en-US"/>
        </a:p>
      </dgm:t>
    </dgm:pt>
    <dgm:pt modelId="{AC5DE644-32EE-4D1E-ADE8-A41F8A8B9985}" type="sibTrans" cxnId="{605424C5-A01C-4B8D-9F59-7D6F95A7E4AE}">
      <dgm:prSet/>
      <dgm:spPr/>
      <dgm:t>
        <a:bodyPr/>
        <a:lstStyle/>
        <a:p>
          <a:endParaRPr lang="en-US"/>
        </a:p>
      </dgm:t>
    </dgm:pt>
    <dgm:pt modelId="{65C9CF44-3DA0-4E7E-AF6B-761B374C85D2}">
      <dgm:prSet phldrT="[Text]"/>
      <dgm:spPr/>
      <dgm:t>
        <a:bodyPr/>
        <a:lstStyle/>
        <a:p>
          <a:r>
            <a:rPr lang="en-US" dirty="0" smtClean="0"/>
            <a:t>regularly assesses effectiveness?</a:t>
          </a:r>
          <a:endParaRPr lang="en-US" dirty="0"/>
        </a:p>
      </dgm:t>
    </dgm:pt>
    <dgm:pt modelId="{880509F7-5A99-4A10-A325-797C01083F2F}" type="parTrans" cxnId="{4C67B2E5-7191-4C6F-A393-7406497E2554}">
      <dgm:prSet/>
      <dgm:spPr/>
      <dgm:t>
        <a:bodyPr/>
        <a:lstStyle/>
        <a:p>
          <a:endParaRPr lang="en-US"/>
        </a:p>
      </dgm:t>
    </dgm:pt>
    <dgm:pt modelId="{16192747-36A4-4EBB-A26D-18E3759B1CDC}" type="sibTrans" cxnId="{4C67B2E5-7191-4C6F-A393-7406497E2554}">
      <dgm:prSet/>
      <dgm:spPr/>
      <dgm:t>
        <a:bodyPr/>
        <a:lstStyle/>
        <a:p>
          <a:endParaRPr lang="en-US"/>
        </a:p>
      </dgm:t>
    </dgm:pt>
    <dgm:pt modelId="{E4A7B4E1-A4C2-43E9-B6C1-B04CA970DA12}">
      <dgm:prSet phldrT="[Text]"/>
      <dgm:spPr/>
      <dgm:t>
        <a:bodyPr/>
        <a:lstStyle/>
        <a:p>
          <a:r>
            <a:rPr lang="en-US" dirty="0" smtClean="0"/>
            <a:t>4</a:t>
          </a:r>
          <a:endParaRPr lang="en-US" dirty="0"/>
        </a:p>
      </dgm:t>
    </dgm:pt>
    <dgm:pt modelId="{F00347A5-122B-4793-BF30-822E3BF5A8F6}" type="parTrans" cxnId="{15C57436-ACD6-4CA8-B295-72D719036FE9}">
      <dgm:prSet/>
      <dgm:spPr/>
      <dgm:t>
        <a:bodyPr/>
        <a:lstStyle/>
        <a:p>
          <a:endParaRPr lang="en-US"/>
        </a:p>
      </dgm:t>
    </dgm:pt>
    <dgm:pt modelId="{23B60412-F80D-49B7-8338-50EB9BBB763B}" type="sibTrans" cxnId="{15C57436-ACD6-4CA8-B295-72D719036FE9}">
      <dgm:prSet/>
      <dgm:spPr/>
      <dgm:t>
        <a:bodyPr/>
        <a:lstStyle/>
        <a:p>
          <a:endParaRPr lang="en-US"/>
        </a:p>
      </dgm:t>
    </dgm:pt>
    <dgm:pt modelId="{BADE0E8F-4654-41E3-8BE0-6F4C8EF193CA}" type="pres">
      <dgm:prSet presAssocID="{953EFAF5-6FF3-4D46-9CDC-3DDD067C786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16CA56-2FE4-43E0-818E-D593F56B975E}" type="pres">
      <dgm:prSet presAssocID="{BF5F9524-E5E8-4CC8-912F-AC0075605677}" presName="composite" presStyleCnt="0"/>
      <dgm:spPr/>
      <dgm:t>
        <a:bodyPr/>
        <a:lstStyle/>
        <a:p>
          <a:endParaRPr lang="en-US"/>
        </a:p>
      </dgm:t>
    </dgm:pt>
    <dgm:pt modelId="{DA5BBC4F-C872-41C6-8259-AA3D00337394}" type="pres">
      <dgm:prSet presAssocID="{BF5F9524-E5E8-4CC8-912F-AC0075605677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4AD362-1EDE-44B7-A9ED-3F0D798384AC}" type="pres">
      <dgm:prSet presAssocID="{BF5F9524-E5E8-4CC8-912F-AC0075605677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C6286B-8323-4D3D-A6C6-017340700EF5}" type="pres">
      <dgm:prSet presAssocID="{03CBFA7C-B92C-432C-AF5A-D68302EB19BA}" presName="sp" presStyleCnt="0"/>
      <dgm:spPr/>
      <dgm:t>
        <a:bodyPr/>
        <a:lstStyle/>
        <a:p>
          <a:endParaRPr lang="en-US"/>
        </a:p>
      </dgm:t>
    </dgm:pt>
    <dgm:pt modelId="{F9827297-8967-497D-BC63-9D19718E26D7}" type="pres">
      <dgm:prSet presAssocID="{3CC624E4-F6D9-4BBD-A753-2571B678A6DB}" presName="composite" presStyleCnt="0"/>
      <dgm:spPr/>
      <dgm:t>
        <a:bodyPr/>
        <a:lstStyle/>
        <a:p>
          <a:endParaRPr lang="en-US"/>
        </a:p>
      </dgm:t>
    </dgm:pt>
    <dgm:pt modelId="{C3FBDF77-AD0A-4257-917F-7F6129603DD1}" type="pres">
      <dgm:prSet presAssocID="{3CC624E4-F6D9-4BBD-A753-2571B678A6DB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891E8E-9193-4ED1-8AF3-4000CB52FEB2}" type="pres">
      <dgm:prSet presAssocID="{3CC624E4-F6D9-4BBD-A753-2571B678A6DB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DDD7FB-FA03-4F4A-A62B-0D4F5C61C25B}" type="pres">
      <dgm:prSet presAssocID="{216D8314-102B-45FF-B713-1EF9217F8DA6}" presName="sp" presStyleCnt="0"/>
      <dgm:spPr/>
      <dgm:t>
        <a:bodyPr/>
        <a:lstStyle/>
        <a:p>
          <a:endParaRPr lang="en-US"/>
        </a:p>
      </dgm:t>
    </dgm:pt>
    <dgm:pt modelId="{F4797899-A09D-4B23-B267-9A5E9310E77A}" type="pres">
      <dgm:prSet presAssocID="{1EAAA0F0-D9E4-491F-9D42-17958584159C}" presName="composite" presStyleCnt="0"/>
      <dgm:spPr/>
      <dgm:t>
        <a:bodyPr/>
        <a:lstStyle/>
        <a:p>
          <a:endParaRPr lang="en-US"/>
        </a:p>
      </dgm:t>
    </dgm:pt>
    <dgm:pt modelId="{92C4E371-070E-40D6-8795-1905DE7E94AB}" type="pres">
      <dgm:prSet presAssocID="{1EAAA0F0-D9E4-491F-9D42-17958584159C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6EBEA2-DD33-47F3-AA69-864564D4AFA9}" type="pres">
      <dgm:prSet presAssocID="{1EAAA0F0-D9E4-491F-9D42-17958584159C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71367F-1C64-4D08-9A4F-85ABFEA8FB26}" type="pres">
      <dgm:prSet presAssocID="{8E4576DF-9D65-4E3E-A9C0-8592B5A69C6B}" presName="sp" presStyleCnt="0"/>
      <dgm:spPr/>
      <dgm:t>
        <a:bodyPr/>
        <a:lstStyle/>
        <a:p>
          <a:endParaRPr lang="en-US"/>
        </a:p>
      </dgm:t>
    </dgm:pt>
    <dgm:pt modelId="{5EAED723-03F7-446A-A21C-5DCFD99FA61E}" type="pres">
      <dgm:prSet presAssocID="{E4A7B4E1-A4C2-43E9-B6C1-B04CA970DA12}" presName="composite" presStyleCnt="0"/>
      <dgm:spPr/>
      <dgm:t>
        <a:bodyPr/>
        <a:lstStyle/>
        <a:p>
          <a:endParaRPr lang="en-US"/>
        </a:p>
      </dgm:t>
    </dgm:pt>
    <dgm:pt modelId="{6204FF9A-F1F7-422C-BE78-BBAB74FAE916}" type="pres">
      <dgm:prSet presAssocID="{E4A7B4E1-A4C2-43E9-B6C1-B04CA970DA12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61259C-E230-464B-8613-808E9499CE30}" type="pres">
      <dgm:prSet presAssocID="{E4A7B4E1-A4C2-43E9-B6C1-B04CA970DA12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E36311-6CE1-460A-A5A8-59346B6B23E4}" type="presOf" srcId="{C874C9DD-DB84-4D7A-B473-9A29E31FAC27}" destId="{CB891E8E-9193-4ED1-8AF3-4000CB52FEB2}" srcOrd="0" destOrd="0" presId="urn:microsoft.com/office/officeart/2005/8/layout/chevron2"/>
    <dgm:cxn modelId="{EC02FD11-AE46-4B3A-AB04-8A6130F96BC0}" srcId="{3CC624E4-F6D9-4BBD-A753-2571B678A6DB}" destId="{C874C9DD-DB84-4D7A-B473-9A29E31FAC27}" srcOrd="0" destOrd="0" parTransId="{201DEC32-8A91-4C5D-9ED1-6D9460F9CADE}" sibTransId="{F4A01A64-3D68-40A1-B896-1F0FC4BF7290}"/>
    <dgm:cxn modelId="{316D4841-6818-4D6E-80B4-80AD5E983972}" srcId="{BF5F9524-E5E8-4CC8-912F-AC0075605677}" destId="{68BD27A7-E9A3-4949-A576-85FDB892EBC1}" srcOrd="0" destOrd="0" parTransId="{7E3F412F-4E5A-49FC-84B0-75BE4E835E94}" sibTransId="{21176C1F-E260-4108-9076-B45D3A18A2E2}"/>
    <dgm:cxn modelId="{65A0D7A7-5B97-4B78-9519-1452F203EF50}" type="presOf" srcId="{3CC624E4-F6D9-4BBD-A753-2571B678A6DB}" destId="{C3FBDF77-AD0A-4257-917F-7F6129603DD1}" srcOrd="0" destOrd="0" presId="urn:microsoft.com/office/officeart/2005/8/layout/chevron2"/>
    <dgm:cxn modelId="{5FF78817-28BE-4F1E-A618-350B1A3E3DF9}" srcId="{953EFAF5-6FF3-4D46-9CDC-3DDD067C786C}" destId="{BF5F9524-E5E8-4CC8-912F-AC0075605677}" srcOrd="0" destOrd="0" parTransId="{F62FE0B1-C79B-478F-8592-41A152B481BE}" sibTransId="{03CBFA7C-B92C-432C-AF5A-D68302EB19BA}"/>
    <dgm:cxn modelId="{FDBAAE12-CA60-4A7A-90DB-10FF709E607A}" type="presOf" srcId="{953EFAF5-6FF3-4D46-9CDC-3DDD067C786C}" destId="{BADE0E8F-4654-41E3-8BE0-6F4C8EF193CA}" srcOrd="0" destOrd="0" presId="urn:microsoft.com/office/officeart/2005/8/layout/chevron2"/>
    <dgm:cxn modelId="{15C57436-ACD6-4CA8-B295-72D719036FE9}" srcId="{953EFAF5-6FF3-4D46-9CDC-3DDD067C786C}" destId="{E4A7B4E1-A4C2-43E9-B6C1-B04CA970DA12}" srcOrd="3" destOrd="0" parTransId="{F00347A5-122B-4793-BF30-822E3BF5A8F6}" sibTransId="{23B60412-F80D-49B7-8338-50EB9BBB763B}"/>
    <dgm:cxn modelId="{D18E8E9D-1066-4376-A8A9-DE348DDD9CC7}" srcId="{953EFAF5-6FF3-4D46-9CDC-3DDD067C786C}" destId="{3CC624E4-F6D9-4BBD-A753-2571B678A6DB}" srcOrd="1" destOrd="0" parTransId="{AB47F952-58FE-4A76-8D65-A5EB8E11511E}" sibTransId="{216D8314-102B-45FF-B713-1EF9217F8DA6}"/>
    <dgm:cxn modelId="{31A04B70-E00A-435D-BD86-8167D59E2055}" type="presOf" srcId="{1EAAA0F0-D9E4-491F-9D42-17958584159C}" destId="{92C4E371-070E-40D6-8795-1905DE7E94AB}" srcOrd="0" destOrd="0" presId="urn:microsoft.com/office/officeart/2005/8/layout/chevron2"/>
    <dgm:cxn modelId="{09DF5F4D-8A03-4EF1-A7D0-3F288384670D}" type="presOf" srcId="{68BD27A7-E9A3-4949-A576-85FDB892EBC1}" destId="{6E4AD362-1EDE-44B7-A9ED-3F0D798384AC}" srcOrd="0" destOrd="0" presId="urn:microsoft.com/office/officeart/2005/8/layout/chevron2"/>
    <dgm:cxn modelId="{A2DBA2E8-BC4C-415F-B9CB-D62DFBCAFD85}" type="presOf" srcId="{BF5F9524-E5E8-4CC8-912F-AC0075605677}" destId="{DA5BBC4F-C872-41C6-8259-AA3D00337394}" srcOrd="0" destOrd="0" presId="urn:microsoft.com/office/officeart/2005/8/layout/chevron2"/>
    <dgm:cxn modelId="{7F5C9441-38E7-40A1-AE1E-5C3E1380CED6}" type="presOf" srcId="{E4A7B4E1-A4C2-43E9-B6C1-B04CA970DA12}" destId="{6204FF9A-F1F7-422C-BE78-BBAB74FAE916}" srcOrd="0" destOrd="0" presId="urn:microsoft.com/office/officeart/2005/8/layout/chevron2"/>
    <dgm:cxn modelId="{EBFC9432-62FC-48DD-B81A-F9F8763B5FE8}" srcId="{953EFAF5-6FF3-4D46-9CDC-3DDD067C786C}" destId="{1EAAA0F0-D9E4-491F-9D42-17958584159C}" srcOrd="2" destOrd="0" parTransId="{743B8757-5DC6-4EBF-8F36-88DBA96F8CD6}" sibTransId="{8E4576DF-9D65-4E3E-A9C0-8592B5A69C6B}"/>
    <dgm:cxn modelId="{12B767AC-1897-4AC4-9538-1F36AC85F32A}" type="presOf" srcId="{FFC950FA-A5DA-4CF7-A869-DC80ED185531}" destId="{FC6EBEA2-DD33-47F3-AA69-864564D4AFA9}" srcOrd="0" destOrd="0" presId="urn:microsoft.com/office/officeart/2005/8/layout/chevron2"/>
    <dgm:cxn modelId="{800EC997-826A-491F-9456-3D3FE2D3D280}" type="presOf" srcId="{65C9CF44-3DA0-4E7E-AF6B-761B374C85D2}" destId="{A861259C-E230-464B-8613-808E9499CE30}" srcOrd="0" destOrd="0" presId="urn:microsoft.com/office/officeart/2005/8/layout/chevron2"/>
    <dgm:cxn modelId="{4C67B2E5-7191-4C6F-A393-7406497E2554}" srcId="{E4A7B4E1-A4C2-43E9-B6C1-B04CA970DA12}" destId="{65C9CF44-3DA0-4E7E-AF6B-761B374C85D2}" srcOrd="0" destOrd="0" parTransId="{880509F7-5A99-4A10-A325-797C01083F2F}" sibTransId="{16192747-36A4-4EBB-A26D-18E3759B1CDC}"/>
    <dgm:cxn modelId="{605424C5-A01C-4B8D-9F59-7D6F95A7E4AE}" srcId="{1EAAA0F0-D9E4-491F-9D42-17958584159C}" destId="{FFC950FA-A5DA-4CF7-A869-DC80ED185531}" srcOrd="0" destOrd="0" parTransId="{0BDCA99E-4F4D-4BA5-81D5-54C62C702273}" sibTransId="{AC5DE644-32EE-4D1E-ADE8-A41F8A8B9985}"/>
    <dgm:cxn modelId="{02FDE7F4-80CC-4D2D-BD86-7003A760710F}" type="presParOf" srcId="{BADE0E8F-4654-41E3-8BE0-6F4C8EF193CA}" destId="{CE16CA56-2FE4-43E0-818E-D593F56B975E}" srcOrd="0" destOrd="0" presId="urn:microsoft.com/office/officeart/2005/8/layout/chevron2"/>
    <dgm:cxn modelId="{8F153172-331D-4AC9-A3F0-09A019E0E26D}" type="presParOf" srcId="{CE16CA56-2FE4-43E0-818E-D593F56B975E}" destId="{DA5BBC4F-C872-41C6-8259-AA3D00337394}" srcOrd="0" destOrd="0" presId="urn:microsoft.com/office/officeart/2005/8/layout/chevron2"/>
    <dgm:cxn modelId="{59818CD4-FAC5-4A1D-9040-0E50F069D6CC}" type="presParOf" srcId="{CE16CA56-2FE4-43E0-818E-D593F56B975E}" destId="{6E4AD362-1EDE-44B7-A9ED-3F0D798384AC}" srcOrd="1" destOrd="0" presId="urn:microsoft.com/office/officeart/2005/8/layout/chevron2"/>
    <dgm:cxn modelId="{C5BED3FE-36DB-483D-8755-91FCA9F305A8}" type="presParOf" srcId="{BADE0E8F-4654-41E3-8BE0-6F4C8EF193CA}" destId="{7CC6286B-8323-4D3D-A6C6-017340700EF5}" srcOrd="1" destOrd="0" presId="urn:microsoft.com/office/officeart/2005/8/layout/chevron2"/>
    <dgm:cxn modelId="{4262E1B5-FE8E-4EC0-8DF5-03898F763D16}" type="presParOf" srcId="{BADE0E8F-4654-41E3-8BE0-6F4C8EF193CA}" destId="{F9827297-8967-497D-BC63-9D19718E26D7}" srcOrd="2" destOrd="0" presId="urn:microsoft.com/office/officeart/2005/8/layout/chevron2"/>
    <dgm:cxn modelId="{7B88A218-3BDB-479A-BBD0-B4C5539DBE0D}" type="presParOf" srcId="{F9827297-8967-497D-BC63-9D19718E26D7}" destId="{C3FBDF77-AD0A-4257-917F-7F6129603DD1}" srcOrd="0" destOrd="0" presId="urn:microsoft.com/office/officeart/2005/8/layout/chevron2"/>
    <dgm:cxn modelId="{C98BA29D-7191-4E8C-8744-AF6094CD6F65}" type="presParOf" srcId="{F9827297-8967-497D-BC63-9D19718E26D7}" destId="{CB891E8E-9193-4ED1-8AF3-4000CB52FEB2}" srcOrd="1" destOrd="0" presId="urn:microsoft.com/office/officeart/2005/8/layout/chevron2"/>
    <dgm:cxn modelId="{C40735E3-D6C4-4462-87B7-1CED3BE071AB}" type="presParOf" srcId="{BADE0E8F-4654-41E3-8BE0-6F4C8EF193CA}" destId="{E0DDD7FB-FA03-4F4A-A62B-0D4F5C61C25B}" srcOrd="3" destOrd="0" presId="urn:microsoft.com/office/officeart/2005/8/layout/chevron2"/>
    <dgm:cxn modelId="{6B526AD3-1C6F-48AC-AD44-C4F6526F2F78}" type="presParOf" srcId="{BADE0E8F-4654-41E3-8BE0-6F4C8EF193CA}" destId="{F4797899-A09D-4B23-B267-9A5E9310E77A}" srcOrd="4" destOrd="0" presId="urn:microsoft.com/office/officeart/2005/8/layout/chevron2"/>
    <dgm:cxn modelId="{973B3F7D-33CF-4A30-A70D-B899D534197C}" type="presParOf" srcId="{F4797899-A09D-4B23-B267-9A5E9310E77A}" destId="{92C4E371-070E-40D6-8795-1905DE7E94AB}" srcOrd="0" destOrd="0" presId="urn:microsoft.com/office/officeart/2005/8/layout/chevron2"/>
    <dgm:cxn modelId="{08BA28F8-B59C-4112-BF72-BA796DA86FC5}" type="presParOf" srcId="{F4797899-A09D-4B23-B267-9A5E9310E77A}" destId="{FC6EBEA2-DD33-47F3-AA69-864564D4AFA9}" srcOrd="1" destOrd="0" presId="urn:microsoft.com/office/officeart/2005/8/layout/chevron2"/>
    <dgm:cxn modelId="{4C3F9F93-036A-46F2-AF12-8734D01BB6AB}" type="presParOf" srcId="{BADE0E8F-4654-41E3-8BE0-6F4C8EF193CA}" destId="{EF71367F-1C64-4D08-9A4F-85ABFEA8FB26}" srcOrd="5" destOrd="0" presId="urn:microsoft.com/office/officeart/2005/8/layout/chevron2"/>
    <dgm:cxn modelId="{5AE8442F-75B2-4FEF-9F9B-4107FCB2E64E}" type="presParOf" srcId="{BADE0E8F-4654-41E3-8BE0-6F4C8EF193CA}" destId="{5EAED723-03F7-446A-A21C-5DCFD99FA61E}" srcOrd="6" destOrd="0" presId="urn:microsoft.com/office/officeart/2005/8/layout/chevron2"/>
    <dgm:cxn modelId="{58A61C6A-BA97-4195-8483-B1177DB9FFA8}" type="presParOf" srcId="{5EAED723-03F7-446A-A21C-5DCFD99FA61E}" destId="{6204FF9A-F1F7-422C-BE78-BBAB74FAE916}" srcOrd="0" destOrd="0" presId="urn:microsoft.com/office/officeart/2005/8/layout/chevron2"/>
    <dgm:cxn modelId="{C8AE3B47-8929-4B47-8031-2ABED0FF9164}" type="presParOf" srcId="{5EAED723-03F7-446A-A21C-5DCFD99FA61E}" destId="{A861259C-E230-464B-8613-808E9499CE30}" srcOrd="1" destOrd="0" presId="urn:microsoft.com/office/officeart/2005/8/layout/chevron2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630EB6E-5602-4F76-BF09-57EA14076524}" type="doc">
      <dgm:prSet loTypeId="urn:microsoft.com/office/officeart/2005/8/layout/hList3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AD4F9B-B319-4A54-A3B3-BC6952325150}">
      <dgm:prSet phldrT="[Text]"/>
      <dgm:spPr/>
      <dgm:t>
        <a:bodyPr/>
        <a:lstStyle/>
        <a:p>
          <a:r>
            <a:rPr lang="en-US" dirty="0" smtClean="0"/>
            <a:t>4b1.  Do we…</a:t>
          </a:r>
          <a:endParaRPr lang="en-US" dirty="0"/>
        </a:p>
      </dgm:t>
    </dgm:pt>
    <dgm:pt modelId="{53A84336-E70C-4D49-A731-9B69BDBA4B64}" type="parTrans" cxnId="{6F0F8797-A3B6-40B3-B6EC-A571AA0C411D}">
      <dgm:prSet/>
      <dgm:spPr/>
      <dgm:t>
        <a:bodyPr/>
        <a:lstStyle/>
        <a:p>
          <a:endParaRPr lang="en-US"/>
        </a:p>
      </dgm:t>
    </dgm:pt>
    <dgm:pt modelId="{BC5FB7A5-BAC2-46C8-9F4F-1740D7012C38}" type="sibTrans" cxnId="{6F0F8797-A3B6-40B3-B6EC-A571AA0C411D}">
      <dgm:prSet/>
      <dgm:spPr/>
      <dgm:t>
        <a:bodyPr/>
        <a:lstStyle/>
        <a:p>
          <a:endParaRPr lang="en-US"/>
        </a:p>
      </dgm:t>
    </dgm:pt>
    <dgm:pt modelId="{6BBDDED8-2758-4C8B-A286-12254FC1061C}">
      <dgm:prSet phldrT="[Text]" custT="1"/>
      <dgm:spPr/>
      <dgm:t>
        <a:bodyPr/>
        <a:lstStyle/>
        <a:p>
          <a:r>
            <a:rPr lang="en-US" sz="3200" dirty="0" smtClean="0"/>
            <a:t>…have general education in all of our </a:t>
          </a:r>
          <a:r>
            <a:rPr lang="en-US" sz="3200" dirty="0" smtClean="0"/>
            <a:t>certificates,         degrees </a:t>
          </a:r>
          <a:r>
            <a:rPr lang="en-US" sz="3200" dirty="0" smtClean="0"/>
            <a:t>and diplomas?</a:t>
          </a:r>
          <a:endParaRPr lang="en-US" sz="3200" dirty="0"/>
        </a:p>
      </dgm:t>
    </dgm:pt>
    <dgm:pt modelId="{6C184E0B-01B1-4BDF-9BD7-237F4D5BFCCC}" type="parTrans" cxnId="{29DF3D3F-84E8-401F-8A2D-CE5A1ACC22E0}">
      <dgm:prSet/>
      <dgm:spPr/>
      <dgm:t>
        <a:bodyPr/>
        <a:lstStyle/>
        <a:p>
          <a:endParaRPr lang="en-US"/>
        </a:p>
      </dgm:t>
    </dgm:pt>
    <dgm:pt modelId="{A655B5D4-61AE-4F11-ADEA-95ED41ADBDE1}" type="sibTrans" cxnId="{29DF3D3F-84E8-401F-8A2D-CE5A1ACC22E0}">
      <dgm:prSet/>
      <dgm:spPr/>
      <dgm:t>
        <a:bodyPr/>
        <a:lstStyle/>
        <a:p>
          <a:endParaRPr lang="en-US"/>
        </a:p>
      </dgm:t>
    </dgm:pt>
    <dgm:pt modelId="{67DDA243-F62C-43B3-9E8C-0B562D6B08C7}">
      <dgm:prSet phldrT="[Text]" custT="1"/>
      <dgm:spPr>
        <a:solidFill>
          <a:srgbClr val="E55D01"/>
        </a:solidFill>
      </dgm:spPr>
      <dgm:t>
        <a:bodyPr/>
        <a:lstStyle/>
        <a:p>
          <a:r>
            <a:rPr lang="en-US" sz="3200" dirty="0" smtClean="0"/>
            <a:t>…create life-long learners of our students?</a:t>
          </a:r>
          <a:endParaRPr lang="en-US" sz="3200" dirty="0"/>
        </a:p>
      </dgm:t>
    </dgm:pt>
    <dgm:pt modelId="{2E42C5A4-F5D0-4378-ADA8-E9DE8FAB29AA}" type="parTrans" cxnId="{A59AFDD8-3389-4E23-B824-B1F93E6E10BE}">
      <dgm:prSet/>
      <dgm:spPr/>
      <dgm:t>
        <a:bodyPr/>
        <a:lstStyle/>
        <a:p>
          <a:endParaRPr lang="en-US"/>
        </a:p>
      </dgm:t>
    </dgm:pt>
    <dgm:pt modelId="{DE9B01C4-E0E4-4109-BD91-B0EAE5ADAE7D}" type="sibTrans" cxnId="{A59AFDD8-3389-4E23-B824-B1F93E6E10BE}">
      <dgm:prSet/>
      <dgm:spPr/>
      <dgm:t>
        <a:bodyPr/>
        <a:lstStyle/>
        <a:p>
          <a:endParaRPr lang="en-US"/>
        </a:p>
      </dgm:t>
    </dgm:pt>
    <dgm:pt modelId="{D498F12E-951B-4DB1-A326-7A89EF56D0BF}">
      <dgm:prSet phldrT="[Text]" custT="1"/>
      <dgm:spPr/>
      <dgm:t>
        <a:bodyPr/>
        <a:lstStyle/>
        <a:p>
          <a:r>
            <a:rPr lang="en-US" sz="3200" dirty="0" smtClean="0"/>
            <a:t>…do we empower our students with the ability to function in a diverse society?</a:t>
          </a:r>
          <a:endParaRPr lang="en-US" sz="3200" dirty="0"/>
        </a:p>
      </dgm:t>
    </dgm:pt>
    <dgm:pt modelId="{2C9DBEA4-2065-490B-B6BD-3C250714315A}" type="parTrans" cxnId="{C7433879-47F2-485A-A85E-6ABFB1A114E8}">
      <dgm:prSet/>
      <dgm:spPr/>
      <dgm:t>
        <a:bodyPr/>
        <a:lstStyle/>
        <a:p>
          <a:endParaRPr lang="en-US"/>
        </a:p>
      </dgm:t>
    </dgm:pt>
    <dgm:pt modelId="{068B8316-2996-4BAB-AE45-82A4327274A0}" type="sibTrans" cxnId="{C7433879-47F2-485A-A85E-6ABFB1A114E8}">
      <dgm:prSet/>
      <dgm:spPr/>
      <dgm:t>
        <a:bodyPr/>
        <a:lstStyle/>
        <a:p>
          <a:endParaRPr lang="en-US"/>
        </a:p>
      </dgm:t>
    </dgm:pt>
    <dgm:pt modelId="{BD20AF63-939C-44B7-85A3-9562A6A9B313}" type="pres">
      <dgm:prSet presAssocID="{E630EB6E-5602-4F76-BF09-57EA1407652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EE560A-2CD8-4EC8-9097-AEEDED23E395}" type="pres">
      <dgm:prSet presAssocID="{3AAD4F9B-B319-4A54-A3B3-BC6952325150}" presName="roof" presStyleLbl="dkBgShp" presStyleIdx="0" presStyleCnt="2" custLinFactNeighborY="-2083"/>
      <dgm:spPr/>
      <dgm:t>
        <a:bodyPr/>
        <a:lstStyle/>
        <a:p>
          <a:endParaRPr lang="en-US"/>
        </a:p>
      </dgm:t>
    </dgm:pt>
    <dgm:pt modelId="{4346EE42-AA66-4937-84EB-946E26D360FB}" type="pres">
      <dgm:prSet presAssocID="{3AAD4F9B-B319-4A54-A3B3-BC6952325150}" presName="pillars" presStyleCnt="0"/>
      <dgm:spPr/>
      <dgm:t>
        <a:bodyPr/>
        <a:lstStyle/>
        <a:p>
          <a:endParaRPr lang="en-US"/>
        </a:p>
      </dgm:t>
    </dgm:pt>
    <dgm:pt modelId="{493A7636-5A54-44EE-AF92-9412BC155C22}" type="pres">
      <dgm:prSet presAssocID="{3AAD4F9B-B319-4A54-A3B3-BC6952325150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BE1CDF-727C-4579-80F4-A5FCBA3FBB61}" type="pres">
      <dgm:prSet presAssocID="{67DDA243-F62C-43B3-9E8C-0B562D6B08C7}" presName="pillarX" presStyleLbl="node1" presStyleIdx="1" presStyleCnt="3" custScaleX="80505" custLinFactNeighborY="8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480138-54BD-4792-B9DE-916CADEE0742}" type="pres">
      <dgm:prSet presAssocID="{D498F12E-951B-4DB1-A326-7A89EF56D0BF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0C2027-29ED-4437-A243-875FD42991CB}" type="pres">
      <dgm:prSet presAssocID="{3AAD4F9B-B319-4A54-A3B3-BC6952325150}" presName="base" presStyleLbl="dkBgShp" presStyleIdx="1" presStyleCnt="2"/>
      <dgm:spPr/>
      <dgm:t>
        <a:bodyPr/>
        <a:lstStyle/>
        <a:p>
          <a:endParaRPr lang="en-US"/>
        </a:p>
      </dgm:t>
    </dgm:pt>
  </dgm:ptLst>
  <dgm:cxnLst>
    <dgm:cxn modelId="{E45E2135-5826-450F-9755-4C293A1C7DF9}" type="presOf" srcId="{67DDA243-F62C-43B3-9E8C-0B562D6B08C7}" destId="{46BE1CDF-727C-4579-80F4-A5FCBA3FBB61}" srcOrd="0" destOrd="0" presId="urn:microsoft.com/office/officeart/2005/8/layout/hList3"/>
    <dgm:cxn modelId="{29DF3D3F-84E8-401F-8A2D-CE5A1ACC22E0}" srcId="{3AAD4F9B-B319-4A54-A3B3-BC6952325150}" destId="{6BBDDED8-2758-4C8B-A286-12254FC1061C}" srcOrd="0" destOrd="0" parTransId="{6C184E0B-01B1-4BDF-9BD7-237F4D5BFCCC}" sibTransId="{A655B5D4-61AE-4F11-ADEA-95ED41ADBDE1}"/>
    <dgm:cxn modelId="{D513C995-48A4-4AC0-A1A0-D7604412AC3E}" type="presOf" srcId="{D498F12E-951B-4DB1-A326-7A89EF56D0BF}" destId="{31480138-54BD-4792-B9DE-916CADEE0742}" srcOrd="0" destOrd="0" presId="urn:microsoft.com/office/officeart/2005/8/layout/hList3"/>
    <dgm:cxn modelId="{555BD76D-8FDA-4335-B89D-BA8BDBB84888}" type="presOf" srcId="{3AAD4F9B-B319-4A54-A3B3-BC6952325150}" destId="{FEEE560A-2CD8-4EC8-9097-AEEDED23E395}" srcOrd="0" destOrd="0" presId="urn:microsoft.com/office/officeart/2005/8/layout/hList3"/>
    <dgm:cxn modelId="{A59AFDD8-3389-4E23-B824-B1F93E6E10BE}" srcId="{3AAD4F9B-B319-4A54-A3B3-BC6952325150}" destId="{67DDA243-F62C-43B3-9E8C-0B562D6B08C7}" srcOrd="1" destOrd="0" parTransId="{2E42C5A4-F5D0-4378-ADA8-E9DE8FAB29AA}" sibTransId="{DE9B01C4-E0E4-4109-BD91-B0EAE5ADAE7D}"/>
    <dgm:cxn modelId="{6F0F8797-A3B6-40B3-B6EC-A571AA0C411D}" srcId="{E630EB6E-5602-4F76-BF09-57EA14076524}" destId="{3AAD4F9B-B319-4A54-A3B3-BC6952325150}" srcOrd="0" destOrd="0" parTransId="{53A84336-E70C-4D49-A731-9B69BDBA4B64}" sibTransId="{BC5FB7A5-BAC2-46C8-9F4F-1740D7012C38}"/>
    <dgm:cxn modelId="{C7433879-47F2-485A-A85E-6ABFB1A114E8}" srcId="{3AAD4F9B-B319-4A54-A3B3-BC6952325150}" destId="{D498F12E-951B-4DB1-A326-7A89EF56D0BF}" srcOrd="2" destOrd="0" parTransId="{2C9DBEA4-2065-490B-B6BD-3C250714315A}" sibTransId="{068B8316-2996-4BAB-AE45-82A4327274A0}"/>
    <dgm:cxn modelId="{13870F35-2F2E-4F01-B886-FF9551AB1EA9}" type="presOf" srcId="{E630EB6E-5602-4F76-BF09-57EA14076524}" destId="{BD20AF63-939C-44B7-85A3-9562A6A9B313}" srcOrd="0" destOrd="0" presId="urn:microsoft.com/office/officeart/2005/8/layout/hList3"/>
    <dgm:cxn modelId="{76002C81-75E1-411A-8DBC-BF84D0F6B2C0}" type="presOf" srcId="{6BBDDED8-2758-4C8B-A286-12254FC1061C}" destId="{493A7636-5A54-44EE-AF92-9412BC155C22}" srcOrd="0" destOrd="0" presId="urn:microsoft.com/office/officeart/2005/8/layout/hList3"/>
    <dgm:cxn modelId="{E07BDA39-8137-4148-97A7-5121D6408022}" type="presParOf" srcId="{BD20AF63-939C-44B7-85A3-9562A6A9B313}" destId="{FEEE560A-2CD8-4EC8-9097-AEEDED23E395}" srcOrd="0" destOrd="0" presId="urn:microsoft.com/office/officeart/2005/8/layout/hList3"/>
    <dgm:cxn modelId="{BA3D1216-EE30-4A91-A989-1E0850719AA6}" type="presParOf" srcId="{BD20AF63-939C-44B7-85A3-9562A6A9B313}" destId="{4346EE42-AA66-4937-84EB-946E26D360FB}" srcOrd="1" destOrd="0" presId="urn:microsoft.com/office/officeart/2005/8/layout/hList3"/>
    <dgm:cxn modelId="{1F445074-8CDD-4871-8FA0-2B8222A01DE3}" type="presParOf" srcId="{4346EE42-AA66-4937-84EB-946E26D360FB}" destId="{493A7636-5A54-44EE-AF92-9412BC155C22}" srcOrd="0" destOrd="0" presId="urn:microsoft.com/office/officeart/2005/8/layout/hList3"/>
    <dgm:cxn modelId="{3FAC57CE-8F40-4307-B252-BCA61D2DD432}" type="presParOf" srcId="{4346EE42-AA66-4937-84EB-946E26D360FB}" destId="{46BE1CDF-727C-4579-80F4-A5FCBA3FBB61}" srcOrd="1" destOrd="0" presId="urn:microsoft.com/office/officeart/2005/8/layout/hList3"/>
    <dgm:cxn modelId="{F753773D-C83B-49B7-96F7-E2FD62A00716}" type="presParOf" srcId="{4346EE42-AA66-4937-84EB-946E26D360FB}" destId="{31480138-54BD-4792-B9DE-916CADEE0742}" srcOrd="2" destOrd="0" presId="urn:microsoft.com/office/officeart/2005/8/layout/hList3"/>
    <dgm:cxn modelId="{8346911F-7B57-402C-904C-3D312BC7B8C7}" type="presParOf" srcId="{BD20AF63-939C-44B7-85A3-9562A6A9B313}" destId="{B20C2027-29ED-4437-A243-875FD42991CB}" srcOrd="2" destOrd="0" presId="urn:microsoft.com/office/officeart/2005/8/layout/hList3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8DC5EC6-0B4D-40EB-819D-EAD2AD8279A8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  <dgm:t>
        <a:bodyPr/>
        <a:lstStyle/>
        <a:p>
          <a:endParaRPr lang="en-US"/>
        </a:p>
      </dgm:t>
    </dgm:pt>
    <dgm:pt modelId="{6EDA6925-8C1A-43FA-B3B4-DB0341ADF938}">
      <dgm:prSet phldrT="[Text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3200" b="1" dirty="0" smtClean="0"/>
            <a:t>4b2.  Does the mission and </a:t>
          </a:r>
          <a:r>
            <a:rPr lang="en-US" sz="3200" b="1" dirty="0" smtClean="0"/>
            <a:t>values in relationship to our gen </a:t>
          </a:r>
          <a:r>
            <a:rPr lang="en-US" sz="3200" b="1" dirty="0" err="1" smtClean="0"/>
            <a:t>ed</a:t>
          </a:r>
          <a:r>
            <a:rPr lang="en-US" sz="3200" b="1" dirty="0" smtClean="0"/>
            <a:t> objectives…</a:t>
          </a:r>
          <a:endParaRPr lang="en-US" sz="3200" b="1" dirty="0"/>
        </a:p>
      </dgm:t>
    </dgm:pt>
    <dgm:pt modelId="{C87C7711-4C3E-4681-A797-01089F9071C8}" type="parTrans" cxnId="{E2EB5558-FD27-423F-8E3F-A82E3C3606B8}">
      <dgm:prSet/>
      <dgm:spPr/>
      <dgm:t>
        <a:bodyPr/>
        <a:lstStyle/>
        <a:p>
          <a:endParaRPr lang="en-US"/>
        </a:p>
      </dgm:t>
    </dgm:pt>
    <dgm:pt modelId="{31B02F8D-CB35-4EF1-AD9D-445D32E0AD42}" type="sibTrans" cxnId="{E2EB5558-FD27-423F-8E3F-A82E3C3606B8}">
      <dgm:prSet/>
      <dgm:spPr/>
      <dgm:t>
        <a:bodyPr/>
        <a:lstStyle/>
        <a:p>
          <a:endParaRPr lang="en-US"/>
        </a:p>
      </dgm:t>
    </dgm:pt>
    <dgm:pt modelId="{E13A75DF-EDED-4CA0-9F8B-0CE22A2098F7}">
      <dgm:prSet phldrT="[Text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3200" b="1" dirty="0" smtClean="0"/>
            <a:t>…get reviewed regularly?</a:t>
          </a:r>
          <a:endParaRPr lang="en-US" sz="3200" b="1" dirty="0"/>
        </a:p>
      </dgm:t>
    </dgm:pt>
    <dgm:pt modelId="{906A929C-8BDE-4A37-8255-704BCB2290D7}" type="parTrans" cxnId="{5E5639DF-54C9-4639-8B0D-2EE20E4A52F8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E0AC0662-35D8-4629-8D49-F8FA29DA6265}" type="sibTrans" cxnId="{5E5639DF-54C9-4639-8B0D-2EE20E4A52F8}">
      <dgm:prSet/>
      <dgm:spPr/>
      <dgm:t>
        <a:bodyPr/>
        <a:lstStyle/>
        <a:p>
          <a:endParaRPr lang="en-US"/>
        </a:p>
      </dgm:t>
    </dgm:pt>
    <dgm:pt modelId="{0C0DB075-4B57-482B-9B27-708AD8B922CC}">
      <dgm:prSet phldrT="[Text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3200" b="1" dirty="0" smtClean="0"/>
            <a:t>…and are the gen </a:t>
          </a:r>
          <a:r>
            <a:rPr lang="en-US" sz="3200" b="1" dirty="0" err="1" smtClean="0"/>
            <a:t>ed</a:t>
          </a:r>
          <a:r>
            <a:rPr lang="en-US" sz="3200" b="1" dirty="0" smtClean="0"/>
            <a:t> objectives effective?</a:t>
          </a:r>
          <a:endParaRPr lang="en-US" sz="3200" b="1" dirty="0"/>
        </a:p>
      </dgm:t>
    </dgm:pt>
    <dgm:pt modelId="{6AA3B283-18B1-4CC7-83C0-000DCFEC40F5}" type="parTrans" cxnId="{0057E192-57F8-4E31-8516-D2AFBBDAF8F8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1F9BA957-C95C-4072-946A-B8DB09E36257}" type="sibTrans" cxnId="{0057E192-57F8-4E31-8516-D2AFBBDAF8F8}">
      <dgm:prSet/>
      <dgm:spPr/>
      <dgm:t>
        <a:bodyPr/>
        <a:lstStyle/>
        <a:p>
          <a:endParaRPr lang="en-US"/>
        </a:p>
      </dgm:t>
    </dgm:pt>
    <dgm:pt modelId="{BA45D7AB-9B1C-404A-B039-8EF4C282318E}" type="pres">
      <dgm:prSet presAssocID="{08DC5EC6-0B4D-40EB-819D-EAD2AD8279A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44C5812-9B42-40A4-95B0-96574D3B0167}" type="pres">
      <dgm:prSet presAssocID="{6EDA6925-8C1A-43FA-B3B4-DB0341ADF938}" presName="centerShape" presStyleLbl="node0" presStyleIdx="0" presStyleCnt="1" custScaleX="147493" custScaleY="131970" custLinFactNeighborX="28497" custLinFactNeighborY="8278"/>
      <dgm:spPr/>
      <dgm:t>
        <a:bodyPr/>
        <a:lstStyle/>
        <a:p>
          <a:endParaRPr lang="en-US"/>
        </a:p>
      </dgm:t>
    </dgm:pt>
    <dgm:pt modelId="{B6A0C81E-0CF5-41F5-A960-45134A705B02}" type="pres">
      <dgm:prSet presAssocID="{906A929C-8BDE-4A37-8255-704BCB2290D7}" presName="parTrans" presStyleLbl="bgSibTrans2D1" presStyleIdx="0" presStyleCnt="2"/>
      <dgm:spPr/>
      <dgm:t>
        <a:bodyPr/>
        <a:lstStyle/>
        <a:p>
          <a:endParaRPr lang="en-US"/>
        </a:p>
      </dgm:t>
    </dgm:pt>
    <dgm:pt modelId="{102BBD41-4341-4571-8C82-642098C02D2F}" type="pres">
      <dgm:prSet presAssocID="{E13A75DF-EDED-4CA0-9F8B-0CE22A2098F7}" presName="node" presStyleLbl="node1" presStyleIdx="0" presStyleCnt="2" custScaleX="85922" custRadScaleRad="73931" custRadScaleInc="670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12B70-3481-428C-A324-B7FA524AEA5E}" type="pres">
      <dgm:prSet presAssocID="{6AA3B283-18B1-4CC7-83C0-000DCFEC40F5}" presName="parTrans" presStyleLbl="bgSibTrans2D1" presStyleIdx="1" presStyleCnt="2"/>
      <dgm:spPr/>
      <dgm:t>
        <a:bodyPr/>
        <a:lstStyle/>
        <a:p>
          <a:endParaRPr lang="en-US"/>
        </a:p>
      </dgm:t>
    </dgm:pt>
    <dgm:pt modelId="{82557C82-C2EB-4CDD-ABEC-775A5A3B6C68}" type="pres">
      <dgm:prSet presAssocID="{0C0DB075-4B57-482B-9B27-708AD8B922CC}" presName="node" presStyleLbl="node1" presStyleIdx="1" presStyleCnt="2" custRadScaleRad="108185" custRadScaleInc="-87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5639DF-54C9-4639-8B0D-2EE20E4A52F8}" srcId="{6EDA6925-8C1A-43FA-B3B4-DB0341ADF938}" destId="{E13A75DF-EDED-4CA0-9F8B-0CE22A2098F7}" srcOrd="0" destOrd="0" parTransId="{906A929C-8BDE-4A37-8255-704BCB2290D7}" sibTransId="{E0AC0662-35D8-4629-8D49-F8FA29DA6265}"/>
    <dgm:cxn modelId="{E2EB5558-FD27-423F-8E3F-A82E3C3606B8}" srcId="{08DC5EC6-0B4D-40EB-819D-EAD2AD8279A8}" destId="{6EDA6925-8C1A-43FA-B3B4-DB0341ADF938}" srcOrd="0" destOrd="0" parTransId="{C87C7711-4C3E-4681-A797-01089F9071C8}" sibTransId="{31B02F8D-CB35-4EF1-AD9D-445D32E0AD42}"/>
    <dgm:cxn modelId="{580B8B56-FF6F-4E8B-A563-349974E1CF5C}" type="presOf" srcId="{E13A75DF-EDED-4CA0-9F8B-0CE22A2098F7}" destId="{102BBD41-4341-4571-8C82-642098C02D2F}" srcOrd="0" destOrd="0" presId="urn:microsoft.com/office/officeart/2005/8/layout/radial4"/>
    <dgm:cxn modelId="{1B260649-3508-44CE-A4C5-1BCCE1FA96D7}" type="presOf" srcId="{08DC5EC6-0B4D-40EB-819D-EAD2AD8279A8}" destId="{BA45D7AB-9B1C-404A-B039-8EF4C282318E}" srcOrd="0" destOrd="0" presId="urn:microsoft.com/office/officeart/2005/8/layout/radial4"/>
    <dgm:cxn modelId="{D3E6A4F0-132D-4700-AFFC-A8A9CD1ACB39}" type="presOf" srcId="{0C0DB075-4B57-482B-9B27-708AD8B922CC}" destId="{82557C82-C2EB-4CDD-ABEC-775A5A3B6C68}" srcOrd="0" destOrd="0" presId="urn:microsoft.com/office/officeart/2005/8/layout/radial4"/>
    <dgm:cxn modelId="{0057E192-57F8-4E31-8516-D2AFBBDAF8F8}" srcId="{6EDA6925-8C1A-43FA-B3B4-DB0341ADF938}" destId="{0C0DB075-4B57-482B-9B27-708AD8B922CC}" srcOrd="1" destOrd="0" parTransId="{6AA3B283-18B1-4CC7-83C0-000DCFEC40F5}" sibTransId="{1F9BA957-C95C-4072-946A-B8DB09E36257}"/>
    <dgm:cxn modelId="{86F2D45E-CFB3-4E88-811E-A83CD6EC0622}" type="presOf" srcId="{6EDA6925-8C1A-43FA-B3B4-DB0341ADF938}" destId="{A44C5812-9B42-40A4-95B0-96574D3B0167}" srcOrd="0" destOrd="0" presId="urn:microsoft.com/office/officeart/2005/8/layout/radial4"/>
    <dgm:cxn modelId="{9191470C-8896-494D-BBB4-236CC312FE35}" type="presOf" srcId="{906A929C-8BDE-4A37-8255-704BCB2290D7}" destId="{B6A0C81E-0CF5-41F5-A960-45134A705B02}" srcOrd="0" destOrd="0" presId="urn:microsoft.com/office/officeart/2005/8/layout/radial4"/>
    <dgm:cxn modelId="{32BC6E04-A95A-4706-BA66-549DCD49DE26}" type="presOf" srcId="{6AA3B283-18B1-4CC7-83C0-000DCFEC40F5}" destId="{1B712B70-3481-428C-A324-B7FA524AEA5E}" srcOrd="0" destOrd="0" presId="urn:microsoft.com/office/officeart/2005/8/layout/radial4"/>
    <dgm:cxn modelId="{C7063E61-5337-4F99-A29C-345C0C2D2876}" type="presParOf" srcId="{BA45D7AB-9B1C-404A-B039-8EF4C282318E}" destId="{A44C5812-9B42-40A4-95B0-96574D3B0167}" srcOrd="0" destOrd="0" presId="urn:microsoft.com/office/officeart/2005/8/layout/radial4"/>
    <dgm:cxn modelId="{4C05B61B-5A2B-4DB6-82DC-7660D650C0E5}" type="presParOf" srcId="{BA45D7AB-9B1C-404A-B039-8EF4C282318E}" destId="{B6A0C81E-0CF5-41F5-A960-45134A705B02}" srcOrd="1" destOrd="0" presId="urn:microsoft.com/office/officeart/2005/8/layout/radial4"/>
    <dgm:cxn modelId="{A17410B0-CD93-400C-B4BE-7FE1AC5082BC}" type="presParOf" srcId="{BA45D7AB-9B1C-404A-B039-8EF4C282318E}" destId="{102BBD41-4341-4571-8C82-642098C02D2F}" srcOrd="2" destOrd="0" presId="urn:microsoft.com/office/officeart/2005/8/layout/radial4"/>
    <dgm:cxn modelId="{4A8DAE5D-5E8E-4B40-A72E-1B48B54B3498}" type="presParOf" srcId="{BA45D7AB-9B1C-404A-B039-8EF4C282318E}" destId="{1B712B70-3481-428C-A324-B7FA524AEA5E}" srcOrd="3" destOrd="0" presId="urn:microsoft.com/office/officeart/2005/8/layout/radial4"/>
    <dgm:cxn modelId="{63DC0257-983F-4BA0-9FEF-463CE393F814}" type="presParOf" srcId="{BA45D7AB-9B1C-404A-B039-8EF4C282318E}" destId="{82557C82-C2EB-4CDD-ABEC-775A5A3B6C68}" srcOrd="4" destOrd="0" presId="urn:microsoft.com/office/officeart/2005/8/layout/radial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026"/>
          </a:xfrm>
          <a:prstGeom prst="rect">
            <a:avLst/>
          </a:prstGeom>
        </p:spPr>
        <p:txBody>
          <a:bodyPr vert="horz" lIns="91640" tIns="45820" rIns="91640" bIns="458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9026"/>
          </a:xfrm>
          <a:prstGeom prst="rect">
            <a:avLst/>
          </a:prstGeom>
        </p:spPr>
        <p:txBody>
          <a:bodyPr vert="horz" lIns="91640" tIns="45820" rIns="91640" bIns="45820" rtlCol="0"/>
          <a:lstStyle>
            <a:lvl1pPr algn="r">
              <a:defRPr sz="1200"/>
            </a:lvl1pPr>
          </a:lstStyle>
          <a:p>
            <a:fld id="{35BE74BF-5F78-4367-9912-2A27860733DF}" type="datetimeFigureOut">
              <a:rPr lang="en-US" smtClean="0"/>
              <a:pPr/>
              <a:t>10/3/2008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19894"/>
            <a:ext cx="2971800" cy="459026"/>
          </a:xfrm>
          <a:prstGeom prst="rect">
            <a:avLst/>
          </a:prstGeom>
        </p:spPr>
        <p:txBody>
          <a:bodyPr vert="horz" lIns="91640" tIns="45820" rIns="91640" bIns="458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19894"/>
            <a:ext cx="2971800" cy="459026"/>
          </a:xfrm>
          <a:prstGeom prst="rect">
            <a:avLst/>
          </a:prstGeom>
        </p:spPr>
        <p:txBody>
          <a:bodyPr vert="horz" lIns="91640" tIns="45820" rIns="91640" bIns="45820" rtlCol="0" anchor="b"/>
          <a:lstStyle>
            <a:lvl1pPr algn="r">
              <a:defRPr sz="1200"/>
            </a:lvl1pPr>
          </a:lstStyle>
          <a:p>
            <a:fld id="{4EB90527-E758-41D9-B918-3D446DA60A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026"/>
          </a:xfrm>
          <a:prstGeom prst="rect">
            <a:avLst/>
          </a:prstGeom>
        </p:spPr>
        <p:txBody>
          <a:bodyPr vert="horz" lIns="91640" tIns="45820" rIns="91640" bIns="458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9026"/>
          </a:xfrm>
          <a:prstGeom prst="rect">
            <a:avLst/>
          </a:prstGeom>
        </p:spPr>
        <p:txBody>
          <a:bodyPr vert="horz" lIns="91640" tIns="45820" rIns="91640" bIns="45820" rtlCol="0"/>
          <a:lstStyle>
            <a:lvl1pPr algn="r">
              <a:defRPr sz="1200"/>
            </a:lvl1pPr>
          </a:lstStyle>
          <a:p>
            <a:fld id="{915473D4-1EC5-4749-900A-505ECC8A3F75}" type="datetimeFigureOut">
              <a:rPr lang="en-US" smtClean="0"/>
              <a:pPr/>
              <a:t>10/3/2008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35063" y="688975"/>
            <a:ext cx="4587875" cy="3441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40" tIns="45820" rIns="91640" bIns="458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60744"/>
            <a:ext cx="5486400" cy="4131231"/>
          </a:xfrm>
          <a:prstGeom prst="rect">
            <a:avLst/>
          </a:prstGeom>
        </p:spPr>
        <p:txBody>
          <a:bodyPr vert="horz" lIns="91640" tIns="45820" rIns="91640" bIns="458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19894"/>
            <a:ext cx="2971800" cy="459026"/>
          </a:xfrm>
          <a:prstGeom prst="rect">
            <a:avLst/>
          </a:prstGeom>
        </p:spPr>
        <p:txBody>
          <a:bodyPr vert="horz" lIns="91640" tIns="45820" rIns="91640" bIns="458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19894"/>
            <a:ext cx="2971800" cy="459026"/>
          </a:xfrm>
          <a:prstGeom prst="rect">
            <a:avLst/>
          </a:prstGeom>
        </p:spPr>
        <p:txBody>
          <a:bodyPr vert="horz" lIns="91640" tIns="45820" rIns="91640" bIns="45820" rtlCol="0" anchor="b"/>
          <a:lstStyle>
            <a:lvl1pPr algn="r">
              <a:defRPr sz="1200"/>
            </a:lvl1pPr>
          </a:lstStyle>
          <a:p>
            <a:fld id="{4053E201-06CE-42A6-BE9B-9EEC53DBC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AEABC-594C-4A76-9555-888A2320D6D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AEABC-594C-4A76-9555-888A2320D6D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AEABC-594C-4A76-9555-888A2320D6D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AEABC-594C-4A76-9555-888A2320D6D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AEABC-594C-4A76-9555-888A2320D6D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AEABC-594C-4A76-9555-888A2320D6D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AEABC-594C-4A76-9555-888A2320D6D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AEABC-594C-4A76-9555-888A2320D6D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AEABC-594C-4A76-9555-888A2320D6D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9D44-F050-48B7-8B94-A0EED74F0D0F}" type="datetimeFigureOut">
              <a:rPr lang="en-US" smtClean="0"/>
              <a:pPr/>
              <a:t>10/3/2008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BDEAA-9122-464C-B35C-8483BB231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9D44-F050-48B7-8B94-A0EED74F0D0F}" type="datetimeFigureOut">
              <a:rPr lang="en-US" smtClean="0"/>
              <a:pPr/>
              <a:t>10/3/2008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BDEAA-9122-464C-B35C-8483BB231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9D44-F050-48B7-8B94-A0EED74F0D0F}" type="datetimeFigureOut">
              <a:rPr lang="en-US" smtClean="0"/>
              <a:pPr/>
              <a:t>10/3/2008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BDEAA-9122-464C-B35C-8483BB231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9D44-F050-48B7-8B94-A0EED74F0D0F}" type="datetimeFigureOut">
              <a:rPr lang="en-US" smtClean="0"/>
              <a:pPr/>
              <a:t>10/3/2008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BDEAA-9122-464C-B35C-8483BB231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9D44-F050-48B7-8B94-A0EED74F0D0F}" type="datetimeFigureOut">
              <a:rPr lang="en-US" smtClean="0"/>
              <a:pPr/>
              <a:t>10/3/2008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BDEAA-9122-464C-B35C-8483BB231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9D44-F050-48B7-8B94-A0EED74F0D0F}" type="datetimeFigureOut">
              <a:rPr lang="en-US" smtClean="0"/>
              <a:pPr/>
              <a:t>10/3/2008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BDEAA-9122-464C-B35C-8483BB231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9D44-F050-48B7-8B94-A0EED74F0D0F}" type="datetimeFigureOut">
              <a:rPr lang="en-US" smtClean="0"/>
              <a:pPr/>
              <a:t>10/3/2008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BDEAA-9122-464C-B35C-8483BB231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9D44-F050-48B7-8B94-A0EED74F0D0F}" type="datetimeFigureOut">
              <a:rPr lang="en-US" smtClean="0"/>
              <a:pPr/>
              <a:t>10/3/2008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BDEAA-9122-464C-B35C-8483BB231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9D44-F050-48B7-8B94-A0EED74F0D0F}" type="datetimeFigureOut">
              <a:rPr lang="en-US" smtClean="0"/>
              <a:pPr/>
              <a:t>10/3/2008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BDEAA-9122-464C-B35C-8483BB231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9D44-F050-48B7-8B94-A0EED74F0D0F}" type="datetimeFigureOut">
              <a:rPr lang="en-US" smtClean="0"/>
              <a:pPr/>
              <a:t>10/3/2008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BDEAA-9122-464C-B35C-8483BB231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9D44-F050-48B7-8B94-A0EED74F0D0F}" type="datetimeFigureOut">
              <a:rPr lang="en-US" smtClean="0"/>
              <a:pPr/>
              <a:t>10/3/2008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BDEAA-9122-464C-B35C-8483BB231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29D44-F050-48B7-8B94-A0EED74F0D0F}" type="datetimeFigureOut">
              <a:rPr lang="en-US" smtClean="0"/>
              <a:pPr/>
              <a:t>10/3/2008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BDEAA-9122-464C-B35C-8483BB231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HLC of NCA </a:t>
            </a:r>
            <a:r>
              <a:rPr lang="en-US" dirty="0" smtClean="0"/>
              <a:t>Statement on General Education – Paragraph 1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1676400"/>
          <a:ext cx="8229600" cy="485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4" grpId="1">
        <p:bldAsOne/>
      </p:bldGraphic>
      <p:bldGraphic spid="4" grpId="2">
        <p:bldAsOne/>
      </p:bldGraphic>
      <p:bldGraphic spid="4" grpId="3">
        <p:bldAsOne/>
      </p:bldGraphic>
      <p:bldGraphic spid="4" grpId="4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HLC of NCA </a:t>
            </a:r>
            <a:r>
              <a:rPr lang="en-US" dirty="0" smtClean="0"/>
              <a:t>Statement on General Education – Paragraph </a:t>
            </a:r>
            <a:r>
              <a:rPr lang="en-US" dirty="0" smtClean="0"/>
              <a:t>2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28600" y="1905000"/>
          <a:ext cx="85344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4" grpId="1">
        <p:bldAsOne/>
      </p:bldGraphic>
      <p:bldGraphic spid="4" grpId="2">
        <p:bldAsOne/>
      </p:bldGraphic>
      <p:bldGraphic spid="4" grpId="3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HLC of NCA </a:t>
            </a:r>
            <a:r>
              <a:rPr lang="en-US" dirty="0" smtClean="0"/>
              <a:t>Statement on General Education – Paragraph </a:t>
            </a:r>
            <a:r>
              <a:rPr lang="en-US" dirty="0" smtClean="0"/>
              <a:t>3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304800" y="1981200"/>
          <a:ext cx="8534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HLC of NCA </a:t>
            </a:r>
            <a:r>
              <a:rPr lang="en-US" dirty="0" smtClean="0"/>
              <a:t>Statement on General Education – Paragraph </a:t>
            </a:r>
            <a:r>
              <a:rPr lang="en-US" dirty="0" smtClean="0"/>
              <a:t>4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381000" y="1752600"/>
          <a:ext cx="83058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" y="304800"/>
          <a:ext cx="87630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loud Callout 2"/>
          <p:cNvSpPr/>
          <p:nvPr/>
        </p:nvSpPr>
        <p:spPr>
          <a:xfrm>
            <a:off x="152400" y="4876800"/>
            <a:ext cx="8991600" cy="1828800"/>
          </a:xfrm>
          <a:prstGeom prst="cloudCallou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5410200"/>
            <a:ext cx="16764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Look at our catalog!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7400" y="5105400"/>
            <a:ext cx="4800600" cy="1569660"/>
          </a:xfrm>
          <a:prstGeom prst="rect">
            <a:avLst/>
          </a:prstGeom>
          <a:solidFill>
            <a:srgbClr val="E55D01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74.5% of our students said that they could quite a bit  or very much learn effectively on their own. (24% had no accumulated hours)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34200" y="5029200"/>
            <a:ext cx="220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AAT </a:t>
            </a:r>
            <a:r>
              <a:rPr lang="en-US" sz="2400" b="1" dirty="0" smtClean="0">
                <a:solidFill>
                  <a:schemeClr val="bg1"/>
                </a:solidFill>
              </a:rPr>
              <a:t>students assessed by research.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build="allAtOnce" animBg="1"/>
      <p:bldP spid="7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" y="0"/>
          <a:ext cx="89916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loud Callout 2"/>
          <p:cNvSpPr/>
          <p:nvPr/>
        </p:nvSpPr>
        <p:spPr>
          <a:xfrm>
            <a:off x="0" y="3352800"/>
            <a:ext cx="4343400" cy="32004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3733800"/>
            <a:ext cx="3657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The English Department is setting up a portfolio system to access the ability of our students to write effectively…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52400" y="152400"/>
            <a:ext cx="2743200" cy="1219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248400" y="4953000"/>
            <a:ext cx="2895600" cy="1676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209800" y="914400"/>
            <a:ext cx="2133600" cy="13716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581400" y="1828800"/>
            <a:ext cx="2133600" cy="13716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572000" y="2819400"/>
            <a:ext cx="2209800" cy="13716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562600" y="3886200"/>
            <a:ext cx="2438400" cy="13716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514600" y="1295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practice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3962400" y="2209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inquiry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4800600" y="32004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creativity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5791200" y="4114800"/>
            <a:ext cx="2209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social responsibility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609600" y="4572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Curricular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477000" y="55626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Cocurricular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3048000" y="1524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4b4.  Do we make this link?</a:t>
            </a:r>
            <a:endParaRPr lang="en-US" sz="4000" dirty="0"/>
          </a:p>
        </p:txBody>
      </p:sp>
      <p:sp>
        <p:nvSpPr>
          <p:cNvPr id="21" name="Cloud Callout 20"/>
          <p:cNvSpPr/>
          <p:nvPr/>
        </p:nvSpPr>
        <p:spPr>
          <a:xfrm>
            <a:off x="-228600" y="3048000"/>
            <a:ext cx="5029200" cy="3429000"/>
          </a:xfrm>
          <a:prstGeom prst="cloudCallou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 smtClean="0">
              <a:solidFill>
                <a:schemeClr val="bg1"/>
              </a:solidFill>
              <a:latin typeface="Bookman Old Style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" y="3962400"/>
            <a:ext cx="419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Example:  AAT students reading to Kids academy and others with the CCSSE for assessment.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-1676400" y="152400"/>
          <a:ext cx="11658600" cy="408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4343400"/>
            <a:ext cx="4114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4b5.  Do our learning out comes DEMONSTRATE grads can exercise intellectual inquiry?</a:t>
            </a:r>
            <a:endParaRPr lang="en-US" sz="3200" b="1" dirty="0"/>
          </a:p>
        </p:txBody>
      </p:sp>
      <p:sp>
        <p:nvSpPr>
          <p:cNvPr id="6" name="Cloud Callout 5"/>
          <p:cNvSpPr/>
          <p:nvPr/>
        </p:nvSpPr>
        <p:spPr>
          <a:xfrm>
            <a:off x="3810000" y="4114800"/>
            <a:ext cx="5867400" cy="2743200"/>
          </a:xfrm>
          <a:prstGeom prst="cloudCallou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/>
              <a:t> 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962400" y="4572000"/>
            <a:ext cx="5181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Example:  47.7% of our students said that they could make judgments about the value of </a:t>
            </a:r>
            <a:r>
              <a:rPr lang="en-US" sz="2400" b="1" dirty="0" smtClean="0"/>
              <a:t>information</a:t>
            </a:r>
            <a:r>
              <a:rPr lang="en-US" sz="2400" b="1" dirty="0" smtClean="0"/>
              <a:t>, arguments or methods quite a bit or very much. (24% with no hours </a:t>
            </a:r>
            <a:r>
              <a:rPr lang="en-US" sz="2400" b="1" dirty="0" smtClean="0"/>
              <a:t>completed</a:t>
            </a:r>
            <a:r>
              <a:rPr lang="en-US" sz="2400" b="1" dirty="0" smtClean="0"/>
              <a:t>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81000" y="0"/>
          <a:ext cx="8305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loud Callout 7"/>
          <p:cNvSpPr/>
          <p:nvPr/>
        </p:nvSpPr>
        <p:spPr>
          <a:xfrm>
            <a:off x="304800" y="3657600"/>
            <a:ext cx="5257800" cy="2895600"/>
          </a:xfrm>
          <a:prstGeom prst="cloudCallou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14400" y="4495800"/>
            <a:ext cx="426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71.1% of our students say that they can effectively learn on their own quite a bit or very much.</a:t>
            </a:r>
            <a:endParaRPr lang="en-US" sz="2400" b="1" dirty="0"/>
          </a:p>
        </p:txBody>
      </p:sp>
      <p:sp>
        <p:nvSpPr>
          <p:cNvPr id="10" name="Cloud Callout 9"/>
          <p:cNvSpPr/>
          <p:nvPr/>
        </p:nvSpPr>
        <p:spPr>
          <a:xfrm>
            <a:off x="5715000" y="4343400"/>
            <a:ext cx="3048000" cy="2133600"/>
          </a:xfrm>
          <a:prstGeom prst="cloudCallou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172200" y="4953000"/>
            <a:ext cx="220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LPN pass rate in our RN program?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1" grpId="0" build="allAtOnce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b="1" dirty="0" smtClean="0"/>
              <a:t>Core Component 4c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1066800"/>
            <a:ext cx="7391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accent1"/>
                </a:solidFill>
                <a:latin typeface="Arial Rounded MT Bold" pitchFamily="34" charset="0"/>
              </a:rPr>
              <a:t>The organization assesses the usefulness of its curricula to students….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4343400"/>
            <a:ext cx="8077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accent1"/>
                </a:solidFill>
                <a:latin typeface="Arial Rounded MT Bold" pitchFamily="34" charset="0"/>
              </a:rPr>
              <a:t>To live and work in a global, diverse and technological society.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73762"/>
          </a:xfrm>
        </p:spPr>
        <p:txBody>
          <a:bodyPr>
            <a:normAutofit/>
          </a:bodyPr>
          <a:lstStyle/>
          <a:p>
            <a:r>
              <a:rPr lang="en-US" sz="5400" dirty="0" smtClean="0"/>
              <a:t>Where the passive learning ends and active learning begins…</a:t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>…there’s Bettie!!!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Component 4c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1"/>
            <a:ext cx="8839200" cy="40386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1"/>
                </a:solidFill>
                <a:latin typeface="Arial Rounded MT Bold" pitchFamily="34" charset="0"/>
              </a:rPr>
              <a:t>Regular academic program reviews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1"/>
                </a:solidFill>
                <a:latin typeface="Arial Rounded MT Bold" pitchFamily="34" charset="0"/>
              </a:rPr>
              <a:t>Goals and outcomes include essential skills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1"/>
                </a:solidFill>
                <a:latin typeface="Arial Rounded MT Bold" pitchFamily="34" charset="0"/>
              </a:rPr>
              <a:t>Documentation that graduates have learned the skills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1"/>
                </a:solidFill>
                <a:latin typeface="Arial Rounded MT Bold" pitchFamily="34" charset="0"/>
              </a:rPr>
              <a:t>Evaluation involves alumni, employers and constituents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1"/>
                </a:solidFill>
                <a:latin typeface="Arial Rounded MT Bold" pitchFamily="34" charset="0"/>
              </a:rPr>
              <a:t>Supports creation and use of scholarship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1"/>
                </a:solidFill>
                <a:latin typeface="Arial Rounded MT Bold" pitchFamily="34" charset="0"/>
              </a:rPr>
              <a:t>Expectation of student mastery of knowledge and skills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1"/>
                </a:solidFill>
                <a:latin typeface="Arial Rounded MT Bold" pitchFamily="34" charset="0"/>
              </a:rPr>
              <a:t>Provides curricular and co-curricular opportunities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 Evaluation</a:t>
            </a:r>
            <a:endParaRPr lang="en-US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228600" y="1371600"/>
          <a:ext cx="87630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" y="304800"/>
          <a:ext cx="87630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loud Callout 2"/>
          <p:cNvSpPr/>
          <p:nvPr/>
        </p:nvSpPr>
        <p:spPr>
          <a:xfrm>
            <a:off x="152400" y="4876800"/>
            <a:ext cx="8991600" cy="1828800"/>
          </a:xfrm>
          <a:prstGeom prst="cloudCallou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57400" y="5181600"/>
            <a:ext cx="4800600" cy="1200329"/>
          </a:xfrm>
          <a:prstGeom prst="rect">
            <a:avLst/>
          </a:prstGeom>
          <a:solidFill>
            <a:srgbClr val="E55D0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Professional competence essential to a diverse workforce. </a:t>
            </a:r>
          </a:p>
          <a:p>
            <a:pPr algn="ctr"/>
            <a:r>
              <a:rPr lang="en-US" sz="2400" b="1" dirty="0" smtClean="0"/>
              <a:t>– Local, national and global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ud Callout 20"/>
          <p:cNvSpPr/>
          <p:nvPr/>
        </p:nvSpPr>
        <p:spPr>
          <a:xfrm>
            <a:off x="-228600" y="3048000"/>
            <a:ext cx="5029200" cy="3429000"/>
          </a:xfrm>
          <a:prstGeom prst="cloudCallou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 smtClean="0">
              <a:solidFill>
                <a:schemeClr val="bg1"/>
              </a:solidFill>
              <a:latin typeface="Bookman Old Style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52400" y="152400"/>
            <a:ext cx="2743200" cy="1219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248400" y="5029200"/>
            <a:ext cx="2895600" cy="1676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209800" y="914400"/>
            <a:ext cx="2133600" cy="13716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External evaluation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3581400" y="1828800"/>
            <a:ext cx="2133600" cy="13716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Learning goals include necessary skills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4572000" y="2819400"/>
            <a:ext cx="2209800" cy="13716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Achievement of learning outcomes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562600" y="3886200"/>
            <a:ext cx="2438400" cy="13716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Regular program reviews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09600" y="4572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Curricular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477000" y="5562600"/>
            <a:ext cx="205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Professional competence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4038600" y="228600"/>
            <a:ext cx="487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Do we make this link?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" y="3352800"/>
            <a:ext cx="4953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Automotive Technology</a:t>
            </a:r>
          </a:p>
          <a:p>
            <a:pPr>
              <a:buFont typeface="Calibri" pitchFamily="34" charset="0"/>
              <a:buChar char="•"/>
            </a:pPr>
            <a:r>
              <a:rPr lang="en-US" sz="1600" dirty="0" smtClean="0"/>
              <a:t>NATEF establishes industry standards</a:t>
            </a:r>
          </a:p>
          <a:p>
            <a:pPr>
              <a:buFont typeface="Calibri" pitchFamily="34" charset="0"/>
              <a:buChar char="•"/>
            </a:pPr>
            <a:r>
              <a:rPr lang="en-US" sz="1600" dirty="0" smtClean="0"/>
              <a:t>Skills are assessed as Priority 1, 2 or 3 </a:t>
            </a:r>
          </a:p>
          <a:p>
            <a:pPr>
              <a:buFont typeface="Calibri" pitchFamily="34" charset="0"/>
              <a:buChar char="•"/>
            </a:pPr>
            <a:r>
              <a:rPr lang="en-US" sz="1600" dirty="0" smtClean="0"/>
              <a:t>Increased pass rates </a:t>
            </a:r>
            <a:r>
              <a:rPr lang="en-US" sz="1600" dirty="0" smtClean="0"/>
              <a:t>required </a:t>
            </a:r>
            <a:r>
              <a:rPr lang="en-US" sz="1600" dirty="0" smtClean="0"/>
              <a:t>for priority 1 skills</a:t>
            </a:r>
          </a:p>
          <a:p>
            <a:pPr>
              <a:buFont typeface="Calibri" pitchFamily="34" charset="0"/>
              <a:buChar char="•"/>
            </a:pPr>
            <a:r>
              <a:rPr lang="en-US" sz="1600" dirty="0" smtClean="0"/>
              <a:t>End of course exam provides assessment of course    outcomes</a:t>
            </a:r>
          </a:p>
          <a:p>
            <a:pPr>
              <a:buFont typeface="Calibri" pitchFamily="34" charset="0"/>
              <a:buChar char="•"/>
            </a:pPr>
            <a:r>
              <a:rPr lang="en-US" sz="1600" dirty="0" smtClean="0"/>
              <a:t>Advisory board assists with program reviews</a:t>
            </a:r>
          </a:p>
          <a:p>
            <a:pPr>
              <a:buFont typeface="Calibri" pitchFamily="34" charset="0"/>
              <a:buChar char="•"/>
            </a:pPr>
            <a:r>
              <a:rPr lang="en-US" sz="1600" dirty="0" smtClean="0"/>
              <a:t>Professional competence is verified with mastery of skills, end of course exam and optional national certification.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685800" y="381000"/>
          <a:ext cx="78486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-990600" y="0"/>
          <a:ext cx="101346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loud Callout 6"/>
          <p:cNvSpPr/>
          <p:nvPr/>
        </p:nvSpPr>
        <p:spPr>
          <a:xfrm>
            <a:off x="0" y="4114800"/>
            <a:ext cx="5410200" cy="2514600"/>
          </a:xfrm>
          <a:prstGeom prst="cloudCallou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4495800"/>
            <a:ext cx="4648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Comp II teaching about plagiarism and subsequent monitoring by faculty with low incidence.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4d1.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0" y="0"/>
          <a:ext cx="91440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loud Callout 7"/>
          <p:cNvSpPr/>
          <p:nvPr/>
        </p:nvSpPr>
        <p:spPr>
          <a:xfrm>
            <a:off x="457200" y="4724400"/>
            <a:ext cx="7010400" cy="1905000"/>
          </a:xfrm>
          <a:prstGeom prst="cloudCallou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66800" y="5334000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Student behavior policy in catalog.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4d2.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-685800" y="457200"/>
          <a:ext cx="98298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loud Callout 5"/>
          <p:cNvSpPr/>
          <p:nvPr/>
        </p:nvSpPr>
        <p:spPr>
          <a:xfrm>
            <a:off x="2057400" y="3429000"/>
            <a:ext cx="5486400" cy="3048000"/>
          </a:xfrm>
          <a:prstGeom prst="cloudCallou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90800" y="4419600"/>
            <a:ext cx="449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PTK deciding to donate to Safe Passage.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4d3.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" y="228600"/>
          <a:ext cx="86868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loud Callout 4"/>
          <p:cNvSpPr/>
          <p:nvPr/>
        </p:nvSpPr>
        <p:spPr>
          <a:xfrm>
            <a:off x="1752600" y="3733800"/>
            <a:ext cx="4876800" cy="2743200"/>
          </a:xfrm>
          <a:prstGeom prst="cloudCallou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38400" y="4191000"/>
            <a:ext cx="3581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Policy on development of online courses of shared ownership???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4d5.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>
            <a:normAutofit/>
          </a:bodyPr>
          <a:lstStyle/>
          <a:p>
            <a:r>
              <a:rPr lang="en-US" sz="6000" dirty="0" smtClean="0"/>
              <a:t>Y’all have a good weekend!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1001"/>
            <a:ext cx="8686800" cy="3581400"/>
          </a:xfrm>
        </p:spPr>
        <p:txBody>
          <a:bodyPr>
            <a:normAutofit fontScale="90000"/>
          </a:bodyPr>
          <a:lstStyle/>
          <a:p>
            <a:r>
              <a:rPr lang="en-US" sz="7200" dirty="0" smtClean="0"/>
              <a:t>Criterion 4</a:t>
            </a:r>
            <a:br>
              <a:rPr lang="en-US" sz="7200" dirty="0" smtClean="0"/>
            </a:br>
            <a:r>
              <a:rPr lang="en-US" sz="7200" dirty="0" smtClean="0"/>
              <a:t>	Acquisition , Discovery and Application of knowledge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</p:spPr>
        <p:txBody>
          <a:bodyPr/>
          <a:lstStyle/>
          <a:p>
            <a:r>
              <a:rPr lang="en-US" dirty="0" smtClean="0"/>
              <a:t>Co-Chairs</a:t>
            </a:r>
          </a:p>
          <a:p>
            <a:r>
              <a:rPr lang="en-US" dirty="0" smtClean="0"/>
              <a:t>Bettie Estes and </a:t>
            </a:r>
            <a:r>
              <a:rPr lang="en-US" dirty="0" err="1" smtClean="0"/>
              <a:t>Deltha</a:t>
            </a:r>
            <a:r>
              <a:rPr lang="en-US" dirty="0" smtClean="0"/>
              <a:t> Shell</a:t>
            </a:r>
          </a:p>
          <a:p>
            <a:r>
              <a:rPr lang="en-US" dirty="0" smtClean="0"/>
              <a:t>Joan Stirling, </a:t>
            </a:r>
            <a:r>
              <a:rPr lang="en-US" dirty="0" smtClean="0"/>
              <a:t>Liaison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b="1" dirty="0" smtClean="0"/>
              <a:t>Core Component 4a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12954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accent1"/>
                </a:solidFill>
                <a:latin typeface="Arial Rounded MT Bold" pitchFamily="34" charset="0"/>
              </a:rPr>
              <a:t>The organization demonstrates through actions…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38862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accent1"/>
                </a:solidFill>
                <a:latin typeface="Arial Rounded MT Bold" pitchFamily="34" charset="0"/>
              </a:rPr>
              <a:t>That it values a life of learning.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Component 4a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1"/>
            <a:ext cx="8839200" cy="4038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1"/>
                </a:solidFill>
                <a:latin typeface="Arial Rounded MT Bold" pitchFamily="34" charset="0"/>
              </a:rPr>
              <a:t>Board approved and disseminated statements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1"/>
                </a:solidFill>
                <a:latin typeface="Arial Rounded MT Bold" pitchFamily="34" charset="0"/>
              </a:rPr>
              <a:t>Planning and pattern of financial allocation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1"/>
                </a:solidFill>
                <a:latin typeface="Arial Rounded MT Bold" pitchFamily="34" charset="0"/>
              </a:rPr>
              <a:t>Professional development opportunities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1"/>
                </a:solidFill>
                <a:latin typeface="Arial Rounded MT Bold" pitchFamily="34" charset="0"/>
              </a:rPr>
              <a:t>Public acknowledgement of student achievement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1"/>
                </a:solidFill>
                <a:latin typeface="Arial Rounded MT Bold" pitchFamily="34" charset="0"/>
              </a:rPr>
              <a:t>Produce scholarship and create knowledge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accent1"/>
                </a:solidFill>
                <a:latin typeface="Arial Rounded MT Bold" pitchFamily="34" charset="0"/>
              </a:rPr>
              <a:t>Use scholarship and research to stimulate improvement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" y="304800"/>
          <a:ext cx="87630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loud Callout 2"/>
          <p:cNvSpPr/>
          <p:nvPr/>
        </p:nvSpPr>
        <p:spPr>
          <a:xfrm>
            <a:off x="152400" y="4876800"/>
            <a:ext cx="8991600" cy="1828800"/>
          </a:xfrm>
          <a:prstGeom prst="cloudCallou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00200" y="5103674"/>
            <a:ext cx="6324600" cy="1384995"/>
          </a:xfrm>
          <a:prstGeom prst="rect">
            <a:avLst/>
          </a:prstGeom>
          <a:solidFill>
            <a:srgbClr val="E55D0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 Rounded MT Bold" pitchFamily="34" charset="0"/>
              </a:rPr>
              <a:t>For administrators, students, faculty and staff.</a:t>
            </a:r>
            <a:endParaRPr lang="en-US" sz="2800" b="1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/>
          <a:p>
            <a:r>
              <a:rPr lang="en-US" sz="7200" dirty="0" smtClean="0"/>
              <a:t>Criterion 4b	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581400"/>
            <a:ext cx="7620000" cy="3048000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E55D01"/>
                </a:solidFill>
              </a:rPr>
              <a:t>The organization demonstrates that acquisition of a breadth of knowledge and skills and the exercise of intellectual inquiry are integral to its educational programs.</a:t>
            </a:r>
            <a:endParaRPr lang="en-US" sz="3600" b="1" dirty="0">
              <a:solidFill>
                <a:srgbClr val="E55D0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b="1" dirty="0" smtClean="0"/>
              <a:t>Core Component 4b</a:t>
            </a:r>
            <a:endParaRPr lang="en-US" b="1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533400" y="1397000"/>
          <a:ext cx="8153400" cy="530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63F413-0963-486F-96CE-B906B1EA45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3E63F413-0963-486F-96CE-B906B1EA45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3E63F413-0963-486F-96CE-B906B1EA45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9125613-78CF-4D8A-95ED-7A65E778E0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69125613-78CF-4D8A-95ED-7A65E778E0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69125613-78CF-4D8A-95ED-7A65E778E0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38C083-54B9-4185-923A-A04F63629D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F038C083-54B9-4185-923A-A04F63629D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F038C083-54B9-4185-923A-A04F63629D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824683-F023-4069-B11A-EB554EE812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FE824683-F023-4069-B11A-EB554EE812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FE824683-F023-4069-B11A-EB554EE812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2492D3-D150-425E-BC70-674C77713D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8A2492D3-D150-425E-BC70-674C77713D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8A2492D3-D150-425E-BC70-674C77713D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00604D-C937-421A-8369-61E9D36B68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B800604D-C937-421A-8369-61E9D36B68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B800604D-C937-421A-8369-61E9D36B68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54B43A3-43B8-459A-8389-BB3B223C7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054B43A3-43B8-459A-8389-BB3B223C7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054B43A3-43B8-459A-8389-BB3B223C7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To what do these </a:t>
            </a:r>
            <a:br>
              <a:rPr lang="en-US" sz="4800" b="1" dirty="0" smtClean="0"/>
            </a:br>
            <a:r>
              <a:rPr lang="en-US" sz="4800" b="1" dirty="0" smtClean="0"/>
              <a:t>statements speak?</a:t>
            </a:r>
            <a:endParaRPr lang="en-US" sz="4800" b="1" dirty="0"/>
          </a:p>
        </p:txBody>
      </p:sp>
      <p:graphicFrame>
        <p:nvGraphicFramePr>
          <p:cNvPr id="8" name="Diagram 7"/>
          <p:cNvGraphicFramePr/>
          <p:nvPr/>
        </p:nvGraphicFramePr>
        <p:xfrm>
          <a:off x="1524000" y="2438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9CE0DC2-216C-4A11-AD8E-13B73C27C4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graphicEl>
                                              <a:dgm id="{A9CE0DC2-216C-4A11-AD8E-13B73C27C4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1619</TotalTime>
  <Words>927</Words>
  <Application>Microsoft Office PowerPoint</Application>
  <PresentationFormat>On-screen Show (4:3)</PresentationFormat>
  <Paragraphs>171</Paragraphs>
  <Slides>29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Slide 1</vt:lpstr>
      <vt:lpstr>Where the passive learning ends and active learning begins…  …there’s Bettie!!!</vt:lpstr>
      <vt:lpstr>Criterion 4  Acquisition , Discovery and Application of knowledge</vt:lpstr>
      <vt:lpstr>Core Component 4a</vt:lpstr>
      <vt:lpstr>Core Component 4a</vt:lpstr>
      <vt:lpstr>Slide 6</vt:lpstr>
      <vt:lpstr>Criterion 4b </vt:lpstr>
      <vt:lpstr>Core Component 4b</vt:lpstr>
      <vt:lpstr>To what do these  statements speak?</vt:lpstr>
      <vt:lpstr>HLC of NCA Statement on General Education – Paragraph 1</vt:lpstr>
      <vt:lpstr>HLC of NCA Statement on General Education – Paragraph 2</vt:lpstr>
      <vt:lpstr>HLC of NCA Statement on General Education – Paragraph 3</vt:lpstr>
      <vt:lpstr>HLC of NCA Statement on General Education – Paragraph 4</vt:lpstr>
      <vt:lpstr>Slide 14</vt:lpstr>
      <vt:lpstr>Slide 15</vt:lpstr>
      <vt:lpstr>Slide 16</vt:lpstr>
      <vt:lpstr>Slide 17</vt:lpstr>
      <vt:lpstr>Slide 18</vt:lpstr>
      <vt:lpstr>Core Component 4c</vt:lpstr>
      <vt:lpstr>Core Component 4c</vt:lpstr>
      <vt:lpstr>Curriculum Evaluation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Y’all have a good weekend!</vt:lpstr>
    </vt:vector>
  </TitlesOfParts>
  <Company>Ozarka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Criterion 4 </dc:title>
  <dc:creator>jstirling</dc:creator>
  <cp:lastModifiedBy>jstirling</cp:lastModifiedBy>
  <cp:revision>161</cp:revision>
  <dcterms:created xsi:type="dcterms:W3CDTF">2008-09-26T15:58:05Z</dcterms:created>
  <dcterms:modified xsi:type="dcterms:W3CDTF">2008-10-03T18:08:42Z</dcterms:modified>
</cp:coreProperties>
</file>