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8" r:id="rId3"/>
    <p:sldId id="267" r:id="rId4"/>
    <p:sldId id="257" r:id="rId5"/>
    <p:sldId id="262" r:id="rId6"/>
    <p:sldId id="260" r:id="rId7"/>
    <p:sldId id="263" r:id="rId8"/>
    <p:sldId id="258" r:id="rId9"/>
    <p:sldId id="264" r:id="rId10"/>
    <p:sldId id="259" r:id="rId11"/>
    <p:sldId id="265" r:id="rId12"/>
    <p:sldId id="261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inimized" horzBarState="maximized">
    <p:restoredLeft sz="34615" autoAdjust="0"/>
    <p:restoredTop sz="86477" autoAdjust="0"/>
  </p:normalViewPr>
  <p:slideViewPr>
    <p:cSldViewPr>
      <p:cViewPr varScale="1">
        <p:scale>
          <a:sx n="79" d="100"/>
          <a:sy n="79" d="100"/>
        </p:scale>
        <p:origin x="-14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5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E4E8B-4191-41A4-95DA-1E185B1E4608}" type="doc">
      <dgm:prSet loTypeId="urn:microsoft.com/office/officeart/2005/8/layout/radial4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55BC28-99D3-4945-B205-750531FE5E9F}">
      <dgm:prSet phldrT="[Text]" custT="1"/>
      <dgm:spPr/>
      <dgm:t>
        <a:bodyPr/>
        <a:lstStyle/>
        <a:p>
          <a:r>
            <a:rPr lang="en-US" sz="1400" dirty="0" err="1" smtClean="0"/>
            <a:t>Ozarka’s</a:t>
          </a:r>
          <a:r>
            <a:rPr lang="en-US" sz="1400" dirty="0" smtClean="0"/>
            <a:t> Constituencies</a:t>
          </a:r>
          <a:endParaRPr lang="en-US" sz="1400" dirty="0"/>
        </a:p>
      </dgm:t>
    </dgm:pt>
    <dgm:pt modelId="{64D6493A-54BF-4029-B5F7-47CD85DFBFDD}" type="parTrans" cxnId="{6CED95A9-F263-41ED-ACED-A30AF65B57AA}">
      <dgm:prSet/>
      <dgm:spPr/>
      <dgm:t>
        <a:bodyPr/>
        <a:lstStyle/>
        <a:p>
          <a:endParaRPr lang="en-US"/>
        </a:p>
      </dgm:t>
    </dgm:pt>
    <dgm:pt modelId="{FDD11EC5-83C6-4738-8E28-B057888AC1CC}" type="sibTrans" cxnId="{6CED95A9-F263-41ED-ACED-A30AF65B57AA}">
      <dgm:prSet/>
      <dgm:spPr/>
      <dgm:t>
        <a:bodyPr/>
        <a:lstStyle/>
        <a:p>
          <a:endParaRPr lang="en-US"/>
        </a:p>
      </dgm:t>
    </dgm:pt>
    <dgm:pt modelId="{E4898EA0-AE40-4AE2-A51E-45679B2F5129}">
      <dgm:prSet phldrT="[Text]" custT="1"/>
      <dgm:spPr/>
      <dgm:t>
        <a:bodyPr/>
        <a:lstStyle/>
        <a:p>
          <a:r>
            <a:rPr lang="en-US" sz="1200" dirty="0" smtClean="0"/>
            <a:t>John Q. Public</a:t>
          </a:r>
          <a:endParaRPr lang="en-US" sz="1200" dirty="0"/>
        </a:p>
      </dgm:t>
    </dgm:pt>
    <dgm:pt modelId="{F9B96C56-9077-4FAF-B46F-A76EA80B2CC1}" type="parTrans" cxnId="{FA712C1E-298E-41D8-91DD-FCFCAF28E19E}">
      <dgm:prSet/>
      <dgm:spPr/>
      <dgm:t>
        <a:bodyPr/>
        <a:lstStyle/>
        <a:p>
          <a:endParaRPr lang="en-US"/>
        </a:p>
      </dgm:t>
    </dgm:pt>
    <dgm:pt modelId="{162856F7-E69F-4205-973A-E9530E6AE7F8}" type="sibTrans" cxnId="{FA712C1E-298E-41D8-91DD-FCFCAF28E19E}">
      <dgm:prSet/>
      <dgm:spPr/>
      <dgm:t>
        <a:bodyPr/>
        <a:lstStyle/>
        <a:p>
          <a:endParaRPr lang="en-US"/>
        </a:p>
      </dgm:t>
    </dgm:pt>
    <dgm:pt modelId="{04DF81CA-F170-4053-A2A5-215150865D4E}">
      <dgm:prSet phldrT="[Text]" custT="1"/>
      <dgm:spPr/>
      <dgm:t>
        <a:bodyPr/>
        <a:lstStyle/>
        <a:p>
          <a:r>
            <a:rPr lang="en-US" sz="1300" baseline="0" dirty="0" smtClean="0"/>
            <a:t>Businesses/Industry</a:t>
          </a:r>
          <a:endParaRPr lang="en-US" sz="1300" baseline="0" dirty="0"/>
        </a:p>
      </dgm:t>
    </dgm:pt>
    <dgm:pt modelId="{83F89D2C-97C8-46A0-82BD-A7044FBB052F}" type="parTrans" cxnId="{FB90BA08-B4B1-4E68-A8F7-44C2A981D6C1}">
      <dgm:prSet/>
      <dgm:spPr/>
      <dgm:t>
        <a:bodyPr/>
        <a:lstStyle/>
        <a:p>
          <a:endParaRPr lang="en-US"/>
        </a:p>
      </dgm:t>
    </dgm:pt>
    <dgm:pt modelId="{439719FE-9315-48C6-8E05-B9F7CED8BB3C}" type="sibTrans" cxnId="{FB90BA08-B4B1-4E68-A8F7-44C2A981D6C1}">
      <dgm:prSet/>
      <dgm:spPr/>
      <dgm:t>
        <a:bodyPr/>
        <a:lstStyle/>
        <a:p>
          <a:endParaRPr lang="en-US"/>
        </a:p>
      </dgm:t>
    </dgm:pt>
    <dgm:pt modelId="{A9F58513-DBBA-4AF8-93B7-D6130723F17B}">
      <dgm:prSet phldrT="[Text]" custT="1"/>
      <dgm:spPr/>
      <dgm:t>
        <a:bodyPr/>
        <a:lstStyle/>
        <a:p>
          <a:r>
            <a:rPr lang="en-US" sz="1200" dirty="0" smtClean="0"/>
            <a:t>Partnering Entities</a:t>
          </a:r>
        </a:p>
        <a:p>
          <a:r>
            <a:rPr lang="en-US" sz="900" dirty="0" smtClean="0"/>
            <a:t>(high schools, colleges, prison)</a:t>
          </a:r>
          <a:endParaRPr lang="en-US" sz="900" dirty="0"/>
        </a:p>
      </dgm:t>
    </dgm:pt>
    <dgm:pt modelId="{D3FFB1D9-4CA7-4AC6-83B6-9FA241487FEE}" type="parTrans" cxnId="{611FABE1-D2A5-4BEC-B000-DE0A7AE0EFA0}">
      <dgm:prSet/>
      <dgm:spPr/>
      <dgm:t>
        <a:bodyPr/>
        <a:lstStyle/>
        <a:p>
          <a:endParaRPr lang="en-US"/>
        </a:p>
      </dgm:t>
    </dgm:pt>
    <dgm:pt modelId="{187C196E-CFF3-4B87-9E5D-DA397F6E3A9D}" type="sibTrans" cxnId="{611FABE1-D2A5-4BEC-B000-DE0A7AE0EFA0}">
      <dgm:prSet/>
      <dgm:spPr/>
      <dgm:t>
        <a:bodyPr/>
        <a:lstStyle/>
        <a:p>
          <a:endParaRPr lang="en-US"/>
        </a:p>
      </dgm:t>
    </dgm:pt>
    <dgm:pt modelId="{B1D31488-5CAC-4DFE-B518-3154B1D33037}">
      <dgm:prSet phldrT="[Text]" custT="1"/>
      <dgm:spPr/>
      <dgm:t>
        <a:bodyPr/>
        <a:lstStyle/>
        <a:p>
          <a:r>
            <a:rPr lang="en-US" sz="1300" baseline="0" dirty="0" smtClean="0"/>
            <a:t>Civic Organizations</a:t>
          </a:r>
          <a:endParaRPr lang="en-US" sz="1300" baseline="0" dirty="0"/>
        </a:p>
      </dgm:t>
    </dgm:pt>
    <dgm:pt modelId="{3D0CE5B2-4811-47A6-A281-BC382D80789A}" type="parTrans" cxnId="{3CD1C048-B624-4FCC-8488-D86127A3E855}">
      <dgm:prSet/>
      <dgm:spPr/>
      <dgm:t>
        <a:bodyPr/>
        <a:lstStyle/>
        <a:p>
          <a:endParaRPr lang="en-US"/>
        </a:p>
      </dgm:t>
    </dgm:pt>
    <dgm:pt modelId="{46C337E2-4C68-4878-BDEF-31E014E38B6A}" type="sibTrans" cxnId="{3CD1C048-B624-4FCC-8488-D86127A3E855}">
      <dgm:prSet/>
      <dgm:spPr/>
      <dgm:t>
        <a:bodyPr/>
        <a:lstStyle/>
        <a:p>
          <a:endParaRPr lang="en-US"/>
        </a:p>
      </dgm:t>
    </dgm:pt>
    <dgm:pt modelId="{CE70A966-BC41-45A8-BF42-C44E086982DF}">
      <dgm:prSet custT="1"/>
      <dgm:spPr/>
      <dgm:t>
        <a:bodyPr/>
        <a:lstStyle/>
        <a:p>
          <a:r>
            <a:rPr lang="en-US" sz="1300" baseline="0" dirty="0" smtClean="0"/>
            <a:t>Administration</a:t>
          </a:r>
          <a:endParaRPr lang="en-US" sz="1300" baseline="0" dirty="0"/>
        </a:p>
      </dgm:t>
    </dgm:pt>
    <dgm:pt modelId="{E77B852F-EE60-4359-9B50-41B4DC01FB47}" type="parTrans" cxnId="{D448C925-E75D-434D-BDFA-69357E55FF62}">
      <dgm:prSet/>
      <dgm:spPr/>
      <dgm:t>
        <a:bodyPr/>
        <a:lstStyle/>
        <a:p>
          <a:endParaRPr lang="en-US"/>
        </a:p>
      </dgm:t>
    </dgm:pt>
    <dgm:pt modelId="{F332F440-6626-4CBD-AB61-BD1B25E8FD07}" type="sibTrans" cxnId="{D448C925-E75D-434D-BDFA-69357E55FF62}">
      <dgm:prSet/>
      <dgm:spPr/>
      <dgm:t>
        <a:bodyPr/>
        <a:lstStyle/>
        <a:p>
          <a:endParaRPr lang="en-US"/>
        </a:p>
      </dgm:t>
    </dgm:pt>
    <dgm:pt modelId="{34072B0F-2C69-47CE-A0A5-E4E2192A1795}">
      <dgm:prSet custT="1"/>
      <dgm:spPr/>
      <dgm:t>
        <a:bodyPr/>
        <a:lstStyle/>
        <a:p>
          <a:r>
            <a:rPr lang="en-US" sz="1300" baseline="0" dirty="0" smtClean="0"/>
            <a:t>Faculty</a:t>
          </a:r>
          <a:endParaRPr lang="en-US" sz="1300" baseline="0" dirty="0"/>
        </a:p>
      </dgm:t>
    </dgm:pt>
    <dgm:pt modelId="{0F1C17CB-611D-4797-8235-78B0B1A3DE99}" type="parTrans" cxnId="{01988E8E-C7FA-4365-AB49-4FB0B48B80E3}">
      <dgm:prSet/>
      <dgm:spPr/>
      <dgm:t>
        <a:bodyPr/>
        <a:lstStyle/>
        <a:p>
          <a:endParaRPr lang="en-US"/>
        </a:p>
      </dgm:t>
    </dgm:pt>
    <dgm:pt modelId="{BF388130-4CFE-48DC-AAA2-5AA0A886FDCE}" type="sibTrans" cxnId="{01988E8E-C7FA-4365-AB49-4FB0B48B80E3}">
      <dgm:prSet/>
      <dgm:spPr/>
      <dgm:t>
        <a:bodyPr/>
        <a:lstStyle/>
        <a:p>
          <a:endParaRPr lang="en-US"/>
        </a:p>
      </dgm:t>
    </dgm:pt>
    <dgm:pt modelId="{8715C36B-0599-42A8-AC8A-127E4E457240}">
      <dgm:prSet custT="1"/>
      <dgm:spPr/>
      <dgm:t>
        <a:bodyPr/>
        <a:lstStyle/>
        <a:p>
          <a:r>
            <a:rPr lang="en-US" sz="1400" dirty="0" smtClean="0"/>
            <a:t>Staff</a:t>
          </a:r>
          <a:endParaRPr lang="en-US" sz="1400" dirty="0"/>
        </a:p>
      </dgm:t>
    </dgm:pt>
    <dgm:pt modelId="{2A8A1BC0-2483-472F-8B35-93FB72ED29F9}" type="parTrans" cxnId="{0C176963-4B95-4FD4-87A3-8F15EDCD4797}">
      <dgm:prSet/>
      <dgm:spPr/>
      <dgm:t>
        <a:bodyPr/>
        <a:lstStyle/>
        <a:p>
          <a:endParaRPr lang="en-US"/>
        </a:p>
      </dgm:t>
    </dgm:pt>
    <dgm:pt modelId="{5B250B1F-2C5B-4446-B131-0FD8C31B6FD8}" type="sibTrans" cxnId="{0C176963-4B95-4FD4-87A3-8F15EDCD4797}">
      <dgm:prSet/>
      <dgm:spPr/>
      <dgm:t>
        <a:bodyPr/>
        <a:lstStyle/>
        <a:p>
          <a:endParaRPr lang="en-US"/>
        </a:p>
      </dgm:t>
    </dgm:pt>
    <dgm:pt modelId="{C4856E1F-DA50-4420-AFA1-975E0AD60DA7}">
      <dgm:prSet custT="1"/>
      <dgm:spPr/>
      <dgm:t>
        <a:bodyPr/>
        <a:lstStyle/>
        <a:p>
          <a:r>
            <a:rPr lang="en-US" sz="1300" baseline="0" dirty="0" smtClean="0"/>
            <a:t>Community</a:t>
          </a:r>
          <a:endParaRPr lang="en-US" sz="1300" baseline="0" dirty="0"/>
        </a:p>
      </dgm:t>
    </dgm:pt>
    <dgm:pt modelId="{3BC09713-C9D6-410A-BEC4-A9D475385A2E}" type="parTrans" cxnId="{205AEA46-6884-4036-B1A7-2ED5248167FD}">
      <dgm:prSet/>
      <dgm:spPr/>
      <dgm:t>
        <a:bodyPr/>
        <a:lstStyle/>
        <a:p>
          <a:endParaRPr lang="en-US"/>
        </a:p>
      </dgm:t>
    </dgm:pt>
    <dgm:pt modelId="{68BF42BC-F67D-4CA9-8899-1087CB63039B}" type="sibTrans" cxnId="{205AEA46-6884-4036-B1A7-2ED5248167FD}">
      <dgm:prSet/>
      <dgm:spPr/>
      <dgm:t>
        <a:bodyPr/>
        <a:lstStyle/>
        <a:p>
          <a:endParaRPr lang="en-US"/>
        </a:p>
      </dgm:t>
    </dgm:pt>
    <dgm:pt modelId="{F4F4D649-8CE8-4A8A-ADC6-DD52437135F7}">
      <dgm:prSet custT="1"/>
      <dgm:spPr/>
      <dgm:t>
        <a:bodyPr/>
        <a:lstStyle/>
        <a:p>
          <a:r>
            <a:rPr lang="en-US" sz="1200" dirty="0" smtClean="0"/>
            <a:t>Advisory Boards</a:t>
          </a:r>
          <a:endParaRPr lang="en-US" sz="1200" dirty="0"/>
        </a:p>
      </dgm:t>
    </dgm:pt>
    <dgm:pt modelId="{313396F9-7C78-471A-B5EC-F9D85F670D50}" type="parTrans" cxnId="{7D48B5D1-C972-4365-94EF-C1F06A3F8C80}">
      <dgm:prSet/>
      <dgm:spPr/>
      <dgm:t>
        <a:bodyPr/>
        <a:lstStyle/>
        <a:p>
          <a:endParaRPr lang="en-US"/>
        </a:p>
      </dgm:t>
    </dgm:pt>
    <dgm:pt modelId="{8AB31207-96E0-48A1-A6E7-9D1719463245}" type="sibTrans" cxnId="{7D48B5D1-C972-4365-94EF-C1F06A3F8C80}">
      <dgm:prSet/>
      <dgm:spPr/>
      <dgm:t>
        <a:bodyPr/>
        <a:lstStyle/>
        <a:p>
          <a:endParaRPr lang="en-US"/>
        </a:p>
      </dgm:t>
    </dgm:pt>
    <dgm:pt modelId="{2FCA4EBA-621A-4B61-A840-FBB605603D61}">
      <dgm:prSet custT="1"/>
      <dgm:spPr/>
      <dgm:t>
        <a:bodyPr/>
        <a:lstStyle/>
        <a:p>
          <a:r>
            <a:rPr lang="en-US" sz="1200" dirty="0" smtClean="0"/>
            <a:t>Foundation Board</a:t>
          </a:r>
          <a:endParaRPr lang="en-US" sz="1200" dirty="0"/>
        </a:p>
      </dgm:t>
    </dgm:pt>
    <dgm:pt modelId="{7F619160-8967-4D82-9C2E-07D6572C157B}" type="parTrans" cxnId="{44771F06-ADE8-4F6A-8429-F99F5689A083}">
      <dgm:prSet/>
      <dgm:spPr/>
      <dgm:t>
        <a:bodyPr/>
        <a:lstStyle/>
        <a:p>
          <a:endParaRPr lang="en-US"/>
        </a:p>
      </dgm:t>
    </dgm:pt>
    <dgm:pt modelId="{5E749E61-44D1-4AD9-B283-382FA8799801}" type="sibTrans" cxnId="{44771F06-ADE8-4F6A-8429-F99F5689A083}">
      <dgm:prSet/>
      <dgm:spPr/>
      <dgm:t>
        <a:bodyPr/>
        <a:lstStyle/>
        <a:p>
          <a:endParaRPr lang="en-US"/>
        </a:p>
      </dgm:t>
    </dgm:pt>
    <dgm:pt modelId="{B9018AA4-C3C2-46E6-A4E1-7B9D058D9765}">
      <dgm:prSet custT="1"/>
      <dgm:spPr/>
      <dgm:t>
        <a:bodyPr/>
        <a:lstStyle/>
        <a:p>
          <a:r>
            <a:rPr lang="en-US" sz="1200" dirty="0" smtClean="0"/>
            <a:t>Board of Directors</a:t>
          </a:r>
          <a:endParaRPr lang="en-US" sz="1200" dirty="0"/>
        </a:p>
      </dgm:t>
    </dgm:pt>
    <dgm:pt modelId="{0012A456-818E-4143-832E-4000995B6046}" type="parTrans" cxnId="{2ADA2B24-12F4-4679-B120-4170B2B477F1}">
      <dgm:prSet/>
      <dgm:spPr/>
      <dgm:t>
        <a:bodyPr/>
        <a:lstStyle/>
        <a:p>
          <a:endParaRPr lang="en-US"/>
        </a:p>
      </dgm:t>
    </dgm:pt>
    <dgm:pt modelId="{E1A5C333-D1BB-4E78-AF29-8AB0909B446F}" type="sibTrans" cxnId="{2ADA2B24-12F4-4679-B120-4170B2B477F1}">
      <dgm:prSet/>
      <dgm:spPr/>
      <dgm:t>
        <a:bodyPr/>
        <a:lstStyle/>
        <a:p>
          <a:endParaRPr lang="en-US"/>
        </a:p>
      </dgm:t>
    </dgm:pt>
    <dgm:pt modelId="{FF9F14E0-6356-4364-A6B4-1E5B791F4640}">
      <dgm:prSet custT="1"/>
      <dgm:spPr/>
      <dgm:t>
        <a:bodyPr/>
        <a:lstStyle/>
        <a:p>
          <a:r>
            <a:rPr lang="en-US" sz="1200" dirty="0" smtClean="0"/>
            <a:t>Local, State, and Federal Government</a:t>
          </a:r>
          <a:endParaRPr lang="en-US" sz="1200" dirty="0"/>
        </a:p>
      </dgm:t>
    </dgm:pt>
    <dgm:pt modelId="{1A702922-9A1E-4E66-96CA-1AD161CD848E}" type="parTrans" cxnId="{0B097B7D-E4D6-437B-A99C-E4565B170818}">
      <dgm:prSet/>
      <dgm:spPr/>
      <dgm:t>
        <a:bodyPr/>
        <a:lstStyle/>
        <a:p>
          <a:endParaRPr lang="en-US"/>
        </a:p>
      </dgm:t>
    </dgm:pt>
    <dgm:pt modelId="{9BBF1515-091E-45D6-9525-317FB5E7EE27}" type="sibTrans" cxnId="{0B097B7D-E4D6-437B-A99C-E4565B170818}">
      <dgm:prSet/>
      <dgm:spPr/>
      <dgm:t>
        <a:bodyPr/>
        <a:lstStyle/>
        <a:p>
          <a:endParaRPr lang="en-US"/>
        </a:p>
      </dgm:t>
    </dgm:pt>
    <dgm:pt modelId="{0641E534-0E2E-427D-9392-20EFD75F6C7E}">
      <dgm:prSet custT="1"/>
      <dgm:spPr/>
      <dgm:t>
        <a:bodyPr/>
        <a:lstStyle/>
        <a:p>
          <a:r>
            <a:rPr lang="en-US" sz="1600" dirty="0" smtClean="0"/>
            <a:t>Students</a:t>
          </a:r>
          <a:endParaRPr lang="en-US" sz="1600" dirty="0"/>
        </a:p>
      </dgm:t>
    </dgm:pt>
    <dgm:pt modelId="{71EE0951-1C7C-407D-88B1-E30D64DE279E}" type="parTrans" cxnId="{4CCED3BB-BA28-4F36-895D-66151ABF1DDA}">
      <dgm:prSet/>
      <dgm:spPr/>
      <dgm:t>
        <a:bodyPr/>
        <a:lstStyle/>
        <a:p>
          <a:endParaRPr lang="en-US"/>
        </a:p>
      </dgm:t>
    </dgm:pt>
    <dgm:pt modelId="{0FFFA676-69C9-4353-8E9C-BE797BEE6D13}" type="sibTrans" cxnId="{4CCED3BB-BA28-4F36-895D-66151ABF1DDA}">
      <dgm:prSet/>
      <dgm:spPr/>
      <dgm:t>
        <a:bodyPr/>
        <a:lstStyle/>
        <a:p>
          <a:endParaRPr lang="en-US"/>
        </a:p>
      </dgm:t>
    </dgm:pt>
    <dgm:pt modelId="{656B08A5-809C-41D9-8AF4-64C6B3CA0AA2}" type="pres">
      <dgm:prSet presAssocID="{B08E4E8B-4191-41A4-95DA-1E185B1E460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2C6E55-8200-48F5-BF21-AAF95D44A1CE}" type="pres">
      <dgm:prSet presAssocID="{7855BC28-99D3-4945-B205-750531FE5E9F}" presName="centerShape" presStyleLbl="node0" presStyleIdx="0" presStyleCnt="1" custScaleX="174201" custScaleY="156081"/>
      <dgm:spPr/>
      <dgm:t>
        <a:bodyPr/>
        <a:lstStyle/>
        <a:p>
          <a:endParaRPr lang="en-US"/>
        </a:p>
      </dgm:t>
    </dgm:pt>
    <dgm:pt modelId="{7CF54900-06EA-4CEB-9864-2C87A0E86FC2}" type="pres">
      <dgm:prSet presAssocID="{71EE0951-1C7C-407D-88B1-E30D64DE279E}" presName="parTrans" presStyleLbl="bgSibTrans2D1" presStyleIdx="0" presStyleCnt="13"/>
      <dgm:spPr/>
      <dgm:t>
        <a:bodyPr/>
        <a:lstStyle/>
        <a:p>
          <a:endParaRPr lang="en-US"/>
        </a:p>
      </dgm:t>
    </dgm:pt>
    <dgm:pt modelId="{CB4EAB6F-6A1F-4260-9DA0-64D1CDAD86D3}" type="pres">
      <dgm:prSet presAssocID="{0641E534-0E2E-427D-9392-20EFD75F6C7E}" presName="node" presStyleLbl="node1" presStyleIdx="0" presStyleCnt="13" custScaleX="143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59FDD-CA09-40F8-8D7E-FCA5D9D1F48E}" type="pres">
      <dgm:prSet presAssocID="{3BC09713-C9D6-410A-BEC4-A9D475385A2E}" presName="parTrans" presStyleLbl="bgSibTrans2D1" presStyleIdx="1" presStyleCnt="13"/>
      <dgm:spPr/>
      <dgm:t>
        <a:bodyPr/>
        <a:lstStyle/>
        <a:p>
          <a:endParaRPr lang="en-US"/>
        </a:p>
      </dgm:t>
    </dgm:pt>
    <dgm:pt modelId="{EB152DDE-CEF8-41E8-B380-3DF8B801385C}" type="pres">
      <dgm:prSet presAssocID="{C4856E1F-DA50-4420-AFA1-975E0AD60DA7}" presName="node" presStyleLbl="node1" presStyleIdx="1" presStyleCnt="13" custScaleX="192965" custRadScaleRad="94020" custRadScaleInc="-7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D8E13B-5296-461F-9713-AB488B81BC61}" type="pres">
      <dgm:prSet presAssocID="{F9B96C56-9077-4FAF-B46F-A76EA80B2CC1}" presName="parTrans" presStyleLbl="bgSibTrans2D1" presStyleIdx="2" presStyleCnt="13"/>
      <dgm:spPr/>
      <dgm:t>
        <a:bodyPr/>
        <a:lstStyle/>
        <a:p>
          <a:endParaRPr lang="en-US"/>
        </a:p>
      </dgm:t>
    </dgm:pt>
    <dgm:pt modelId="{D4079249-2397-47B9-BC46-7701B57CB55D}" type="pres">
      <dgm:prSet presAssocID="{E4898EA0-AE40-4AE2-A51E-45679B2F5129}" presName="node" presStyleLbl="node1" presStyleIdx="2" presStyleCnt="13" custScaleX="183105" custRadScaleRad="98131" custRadScaleInc="18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A2A681-B6BB-4433-8549-9F7DF0F96BFF}" type="pres">
      <dgm:prSet presAssocID="{83F89D2C-97C8-46A0-82BD-A7044FBB052F}" presName="parTrans" presStyleLbl="bgSibTrans2D1" presStyleIdx="3" presStyleCnt="13"/>
      <dgm:spPr/>
      <dgm:t>
        <a:bodyPr/>
        <a:lstStyle/>
        <a:p>
          <a:endParaRPr lang="en-US"/>
        </a:p>
      </dgm:t>
    </dgm:pt>
    <dgm:pt modelId="{FBFB2045-2401-413B-BF53-FF84F339D899}" type="pres">
      <dgm:prSet presAssocID="{04DF81CA-F170-4053-A2A5-215150865D4E}" presName="node" presStyleLbl="node1" presStyleIdx="3" presStyleCnt="13" custScaleX="228998" custRadScaleRad="106188" custRadScaleInc="-43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F32E20-08EC-41BA-BE6B-82C44A609A37}" type="pres">
      <dgm:prSet presAssocID="{D3FFB1D9-4CA7-4AC6-83B6-9FA241487FEE}" presName="parTrans" presStyleLbl="bgSibTrans2D1" presStyleIdx="4" presStyleCnt="13"/>
      <dgm:spPr/>
      <dgm:t>
        <a:bodyPr/>
        <a:lstStyle/>
        <a:p>
          <a:endParaRPr lang="en-US"/>
        </a:p>
      </dgm:t>
    </dgm:pt>
    <dgm:pt modelId="{08B2CE91-343D-4CF9-A1FE-255154F57672}" type="pres">
      <dgm:prSet presAssocID="{A9F58513-DBBA-4AF8-93B7-D6130723F17B}" presName="node" presStyleLbl="node1" presStyleIdx="4" presStyleCnt="13" custScaleX="219725" custRadScaleRad="110693" custRadScaleInc="-15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A7DE4-1A41-4193-820D-0FEEB6DB1905}" type="pres">
      <dgm:prSet presAssocID="{3D0CE5B2-4811-47A6-A281-BC382D80789A}" presName="parTrans" presStyleLbl="bgSibTrans2D1" presStyleIdx="5" presStyleCnt="13"/>
      <dgm:spPr/>
      <dgm:t>
        <a:bodyPr/>
        <a:lstStyle/>
        <a:p>
          <a:endParaRPr lang="en-US"/>
        </a:p>
      </dgm:t>
    </dgm:pt>
    <dgm:pt modelId="{37F17D2F-980D-4556-AD9D-9B9BAB365F2D}" type="pres">
      <dgm:prSet presAssocID="{B1D31488-5CAC-4DFE-B518-3154B1D33037}" presName="node" presStyleLbl="node1" presStyleIdx="5" presStyleCnt="13" custScaleX="209861" custRadScaleRad="114315" custRadScaleInc="-117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F50D86-2A6C-499A-A6A9-62D0015B6546}" type="pres">
      <dgm:prSet presAssocID="{0F1C17CB-611D-4797-8235-78B0B1A3DE99}" presName="parTrans" presStyleLbl="bgSibTrans2D1" presStyleIdx="6" presStyleCnt="13"/>
      <dgm:spPr/>
      <dgm:t>
        <a:bodyPr/>
        <a:lstStyle/>
        <a:p>
          <a:endParaRPr lang="en-US"/>
        </a:p>
      </dgm:t>
    </dgm:pt>
    <dgm:pt modelId="{FF173203-1D23-48E7-A164-832DB9ABD4ED}" type="pres">
      <dgm:prSet presAssocID="{34072B0F-2C69-47CE-A0A5-E4E2192A1795}" presName="node" presStyleLbl="node1" presStyleIdx="6" presStyleCnt="13" custScaleX="173241" custRadScaleRad="123508" custRadScaleInc="10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2074D1-5674-4292-8D44-8C969436DB87}" type="pres">
      <dgm:prSet presAssocID="{2A8A1BC0-2483-472F-8B35-93FB72ED29F9}" presName="parTrans" presStyleLbl="bgSibTrans2D1" presStyleIdx="7" presStyleCnt="13"/>
      <dgm:spPr/>
      <dgm:t>
        <a:bodyPr/>
        <a:lstStyle/>
        <a:p>
          <a:endParaRPr lang="en-US"/>
        </a:p>
      </dgm:t>
    </dgm:pt>
    <dgm:pt modelId="{AE27DE2B-2D93-4395-9A40-82DA03257C73}" type="pres">
      <dgm:prSet presAssocID="{8715C36B-0599-42A8-AC8A-127E4E457240}" presName="node" presStyleLbl="node1" presStyleIdx="7" presStyleCnt="13" custScaleX="172428" custRadScaleRad="120588" custRadScaleInc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243D0-EB05-4DDC-B7B0-E613FF34D58E}" type="pres">
      <dgm:prSet presAssocID="{E77B852F-EE60-4359-9B50-41B4DC01FB47}" presName="parTrans" presStyleLbl="bgSibTrans2D1" presStyleIdx="8" presStyleCnt="13"/>
      <dgm:spPr/>
      <dgm:t>
        <a:bodyPr/>
        <a:lstStyle/>
        <a:p>
          <a:endParaRPr lang="en-US"/>
        </a:p>
      </dgm:t>
    </dgm:pt>
    <dgm:pt modelId="{89775CDF-80E6-4458-83EF-9B633997C57F}" type="pres">
      <dgm:prSet presAssocID="{CE70A966-BC41-45A8-BF42-C44E086982DF}" presName="node" presStyleLbl="node1" presStyleIdx="8" presStyleCnt="13" custScaleX="166643" custRadScaleRad="116246" custRadScaleInc="95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00A5A-AB91-42B8-BFF1-63C26B6083FD}" type="pres">
      <dgm:prSet presAssocID="{313396F9-7C78-471A-B5EC-F9D85F670D50}" presName="parTrans" presStyleLbl="bgSibTrans2D1" presStyleIdx="9" presStyleCnt="13"/>
      <dgm:spPr/>
      <dgm:t>
        <a:bodyPr/>
        <a:lstStyle/>
        <a:p>
          <a:endParaRPr lang="en-US"/>
        </a:p>
      </dgm:t>
    </dgm:pt>
    <dgm:pt modelId="{16F9EB33-6DC1-4E5D-870A-33B71BE0F6CA}" type="pres">
      <dgm:prSet presAssocID="{F4F4D649-8CE8-4A8A-ADC6-DD52437135F7}" presName="node" presStyleLbl="node1" presStyleIdx="9" presStyleCnt="13" custScaleX="202266" custRadScaleRad="111369" custRadScaleInc="97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806A7A-4478-49C1-8BAA-695787338F20}" type="pres">
      <dgm:prSet presAssocID="{7F619160-8967-4D82-9C2E-07D6572C157B}" presName="parTrans" presStyleLbl="bgSibTrans2D1" presStyleIdx="10" presStyleCnt="13"/>
      <dgm:spPr/>
      <dgm:t>
        <a:bodyPr/>
        <a:lstStyle/>
        <a:p>
          <a:endParaRPr lang="en-US"/>
        </a:p>
      </dgm:t>
    </dgm:pt>
    <dgm:pt modelId="{F05D57B0-394E-4397-BCFB-11B3058FE297}" type="pres">
      <dgm:prSet presAssocID="{2FCA4EBA-621A-4B61-A840-FBB605603D61}" presName="node" presStyleLbl="node1" presStyleIdx="10" presStyleCnt="13" custScaleX="209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DA3276-071C-460E-89C3-D3CC78762227}" type="pres">
      <dgm:prSet presAssocID="{0012A456-818E-4143-832E-4000995B6046}" presName="parTrans" presStyleLbl="bgSibTrans2D1" presStyleIdx="11" presStyleCnt="13"/>
      <dgm:spPr/>
      <dgm:t>
        <a:bodyPr/>
        <a:lstStyle/>
        <a:p>
          <a:endParaRPr lang="en-US"/>
        </a:p>
      </dgm:t>
    </dgm:pt>
    <dgm:pt modelId="{7D988CD2-6EE1-44E9-B0CC-ECFDA5EA08FB}" type="pres">
      <dgm:prSet presAssocID="{B9018AA4-C3C2-46E6-A4E1-7B9D058D9765}" presName="node" presStyleLbl="node1" presStyleIdx="11" presStyleCnt="13" custScaleX="183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7A3E34-9677-40E1-8C5F-319CA531EDB0}" type="pres">
      <dgm:prSet presAssocID="{1A702922-9A1E-4E66-96CA-1AD161CD848E}" presName="parTrans" presStyleLbl="bgSibTrans2D1" presStyleIdx="12" presStyleCnt="13"/>
      <dgm:spPr/>
      <dgm:t>
        <a:bodyPr/>
        <a:lstStyle/>
        <a:p>
          <a:endParaRPr lang="en-US"/>
        </a:p>
      </dgm:t>
    </dgm:pt>
    <dgm:pt modelId="{973BAF51-7E8E-4500-BDF9-758B11EDA2E7}" type="pres">
      <dgm:prSet presAssocID="{FF9F14E0-6356-4364-A6B4-1E5B791F4640}" presName="node" presStyleLbl="node1" presStyleIdx="12" presStyleCnt="13" custScaleX="196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712C1E-298E-41D8-91DD-FCFCAF28E19E}" srcId="{7855BC28-99D3-4945-B205-750531FE5E9F}" destId="{E4898EA0-AE40-4AE2-A51E-45679B2F5129}" srcOrd="2" destOrd="0" parTransId="{F9B96C56-9077-4FAF-B46F-A76EA80B2CC1}" sibTransId="{162856F7-E69F-4205-973A-E9530E6AE7F8}"/>
    <dgm:cxn modelId="{7D48B5D1-C972-4365-94EF-C1F06A3F8C80}" srcId="{7855BC28-99D3-4945-B205-750531FE5E9F}" destId="{F4F4D649-8CE8-4A8A-ADC6-DD52437135F7}" srcOrd="9" destOrd="0" parTransId="{313396F9-7C78-471A-B5EC-F9D85F670D50}" sibTransId="{8AB31207-96E0-48A1-A6E7-9D1719463245}"/>
    <dgm:cxn modelId="{097BF583-4901-45B7-A965-F7E788AA69FD}" type="presOf" srcId="{3D0CE5B2-4811-47A6-A281-BC382D80789A}" destId="{64EA7DE4-1A41-4193-820D-0FEEB6DB1905}" srcOrd="0" destOrd="0" presId="urn:microsoft.com/office/officeart/2005/8/layout/radial4"/>
    <dgm:cxn modelId="{59277038-9C54-44A2-BBF8-B89D697EE597}" type="presOf" srcId="{CE70A966-BC41-45A8-BF42-C44E086982DF}" destId="{89775CDF-80E6-4458-83EF-9B633997C57F}" srcOrd="0" destOrd="0" presId="urn:microsoft.com/office/officeart/2005/8/layout/radial4"/>
    <dgm:cxn modelId="{5250F8BE-300E-4B46-8A0A-20B2173A58FB}" type="presOf" srcId="{0F1C17CB-611D-4797-8235-78B0B1A3DE99}" destId="{DFF50D86-2A6C-499A-A6A9-62D0015B6546}" srcOrd="0" destOrd="0" presId="urn:microsoft.com/office/officeart/2005/8/layout/radial4"/>
    <dgm:cxn modelId="{6111DB99-6192-4C3E-AED4-9BFEAA5C2998}" type="presOf" srcId="{2A8A1BC0-2483-472F-8B35-93FB72ED29F9}" destId="{662074D1-5674-4292-8D44-8C969436DB87}" srcOrd="0" destOrd="0" presId="urn:microsoft.com/office/officeart/2005/8/layout/radial4"/>
    <dgm:cxn modelId="{C52BCD16-E9F3-4CD9-AC0A-0EE2A14839C9}" type="presOf" srcId="{B1D31488-5CAC-4DFE-B518-3154B1D33037}" destId="{37F17D2F-980D-4556-AD9D-9B9BAB365F2D}" srcOrd="0" destOrd="0" presId="urn:microsoft.com/office/officeart/2005/8/layout/radial4"/>
    <dgm:cxn modelId="{70087E0C-C3BC-41A7-B360-FD7FE95936EC}" type="presOf" srcId="{1A702922-9A1E-4E66-96CA-1AD161CD848E}" destId="{0F7A3E34-9677-40E1-8C5F-319CA531EDB0}" srcOrd="0" destOrd="0" presId="urn:microsoft.com/office/officeart/2005/8/layout/radial4"/>
    <dgm:cxn modelId="{5ABA3EB2-667A-4F32-AAC3-7FBD6AD40343}" type="presOf" srcId="{B08E4E8B-4191-41A4-95DA-1E185B1E4608}" destId="{656B08A5-809C-41D9-8AF4-64C6B3CA0AA2}" srcOrd="0" destOrd="0" presId="urn:microsoft.com/office/officeart/2005/8/layout/radial4"/>
    <dgm:cxn modelId="{D53D558E-E919-4C34-916C-2F14504DF53E}" type="presOf" srcId="{F9B96C56-9077-4FAF-B46F-A76EA80B2CC1}" destId="{64D8E13B-5296-461F-9713-AB488B81BC61}" srcOrd="0" destOrd="0" presId="urn:microsoft.com/office/officeart/2005/8/layout/radial4"/>
    <dgm:cxn modelId="{D448C925-E75D-434D-BDFA-69357E55FF62}" srcId="{7855BC28-99D3-4945-B205-750531FE5E9F}" destId="{CE70A966-BC41-45A8-BF42-C44E086982DF}" srcOrd="8" destOrd="0" parTransId="{E77B852F-EE60-4359-9B50-41B4DC01FB47}" sibTransId="{F332F440-6626-4CBD-AB61-BD1B25E8FD07}"/>
    <dgm:cxn modelId="{44771F06-ADE8-4F6A-8429-F99F5689A083}" srcId="{7855BC28-99D3-4945-B205-750531FE5E9F}" destId="{2FCA4EBA-621A-4B61-A840-FBB605603D61}" srcOrd="10" destOrd="0" parTransId="{7F619160-8967-4D82-9C2E-07D6572C157B}" sibTransId="{5E749E61-44D1-4AD9-B283-382FA8799801}"/>
    <dgm:cxn modelId="{CB282D34-F941-4860-8E82-3DB24300826C}" type="presOf" srcId="{0012A456-818E-4143-832E-4000995B6046}" destId="{1ADA3276-071C-460E-89C3-D3CC78762227}" srcOrd="0" destOrd="0" presId="urn:microsoft.com/office/officeart/2005/8/layout/radial4"/>
    <dgm:cxn modelId="{0B097B7D-E4D6-437B-A99C-E4565B170818}" srcId="{7855BC28-99D3-4945-B205-750531FE5E9F}" destId="{FF9F14E0-6356-4364-A6B4-1E5B791F4640}" srcOrd="12" destOrd="0" parTransId="{1A702922-9A1E-4E66-96CA-1AD161CD848E}" sibTransId="{9BBF1515-091E-45D6-9525-317FB5E7EE27}"/>
    <dgm:cxn modelId="{01988E8E-C7FA-4365-AB49-4FB0B48B80E3}" srcId="{7855BC28-99D3-4945-B205-750531FE5E9F}" destId="{34072B0F-2C69-47CE-A0A5-E4E2192A1795}" srcOrd="6" destOrd="0" parTransId="{0F1C17CB-611D-4797-8235-78B0B1A3DE99}" sibTransId="{BF388130-4CFE-48DC-AAA2-5AA0A886FDCE}"/>
    <dgm:cxn modelId="{072399E3-6A9C-4CED-808A-ADB46BA5AAA8}" type="presOf" srcId="{7855BC28-99D3-4945-B205-750531FE5E9F}" destId="{262C6E55-8200-48F5-BF21-AAF95D44A1CE}" srcOrd="0" destOrd="0" presId="urn:microsoft.com/office/officeart/2005/8/layout/radial4"/>
    <dgm:cxn modelId="{FB90BA08-B4B1-4E68-A8F7-44C2A981D6C1}" srcId="{7855BC28-99D3-4945-B205-750531FE5E9F}" destId="{04DF81CA-F170-4053-A2A5-215150865D4E}" srcOrd="3" destOrd="0" parTransId="{83F89D2C-97C8-46A0-82BD-A7044FBB052F}" sibTransId="{439719FE-9315-48C6-8E05-B9F7CED8BB3C}"/>
    <dgm:cxn modelId="{5537DDEC-89DB-4353-A091-7F822C7EFAFB}" type="presOf" srcId="{F4F4D649-8CE8-4A8A-ADC6-DD52437135F7}" destId="{16F9EB33-6DC1-4E5D-870A-33B71BE0F6CA}" srcOrd="0" destOrd="0" presId="urn:microsoft.com/office/officeart/2005/8/layout/radial4"/>
    <dgm:cxn modelId="{611FABE1-D2A5-4BEC-B000-DE0A7AE0EFA0}" srcId="{7855BC28-99D3-4945-B205-750531FE5E9F}" destId="{A9F58513-DBBA-4AF8-93B7-D6130723F17B}" srcOrd="4" destOrd="0" parTransId="{D3FFB1D9-4CA7-4AC6-83B6-9FA241487FEE}" sibTransId="{187C196E-CFF3-4B87-9E5D-DA397F6E3A9D}"/>
    <dgm:cxn modelId="{0C176963-4B95-4FD4-87A3-8F15EDCD4797}" srcId="{7855BC28-99D3-4945-B205-750531FE5E9F}" destId="{8715C36B-0599-42A8-AC8A-127E4E457240}" srcOrd="7" destOrd="0" parTransId="{2A8A1BC0-2483-472F-8B35-93FB72ED29F9}" sibTransId="{5B250B1F-2C5B-4446-B131-0FD8C31B6FD8}"/>
    <dgm:cxn modelId="{A01F3FF0-E975-410F-8BED-27D6665FAD4D}" type="presOf" srcId="{313396F9-7C78-471A-B5EC-F9D85F670D50}" destId="{33800A5A-AB91-42B8-BFF1-63C26B6083FD}" srcOrd="0" destOrd="0" presId="urn:microsoft.com/office/officeart/2005/8/layout/radial4"/>
    <dgm:cxn modelId="{3CD1C048-B624-4FCC-8488-D86127A3E855}" srcId="{7855BC28-99D3-4945-B205-750531FE5E9F}" destId="{B1D31488-5CAC-4DFE-B518-3154B1D33037}" srcOrd="5" destOrd="0" parTransId="{3D0CE5B2-4811-47A6-A281-BC382D80789A}" sibTransId="{46C337E2-4C68-4878-BDEF-31E014E38B6A}"/>
    <dgm:cxn modelId="{2ADA2B24-12F4-4679-B120-4170B2B477F1}" srcId="{7855BC28-99D3-4945-B205-750531FE5E9F}" destId="{B9018AA4-C3C2-46E6-A4E1-7B9D058D9765}" srcOrd="11" destOrd="0" parTransId="{0012A456-818E-4143-832E-4000995B6046}" sibTransId="{E1A5C333-D1BB-4E78-AF29-8AB0909B446F}"/>
    <dgm:cxn modelId="{3038676D-638E-476B-9464-992F1774295F}" type="presOf" srcId="{04DF81CA-F170-4053-A2A5-215150865D4E}" destId="{FBFB2045-2401-413B-BF53-FF84F339D899}" srcOrd="0" destOrd="0" presId="urn:microsoft.com/office/officeart/2005/8/layout/radial4"/>
    <dgm:cxn modelId="{8FDF478F-BDEE-40C2-8F90-80767253B286}" type="presOf" srcId="{71EE0951-1C7C-407D-88B1-E30D64DE279E}" destId="{7CF54900-06EA-4CEB-9864-2C87A0E86FC2}" srcOrd="0" destOrd="0" presId="urn:microsoft.com/office/officeart/2005/8/layout/radial4"/>
    <dgm:cxn modelId="{BA4E0686-9E11-4CEB-8165-4B497455ADA2}" type="presOf" srcId="{0641E534-0E2E-427D-9392-20EFD75F6C7E}" destId="{CB4EAB6F-6A1F-4260-9DA0-64D1CDAD86D3}" srcOrd="0" destOrd="0" presId="urn:microsoft.com/office/officeart/2005/8/layout/radial4"/>
    <dgm:cxn modelId="{F230846F-1809-4B63-B80A-BF8F6C70AAD8}" type="presOf" srcId="{A9F58513-DBBA-4AF8-93B7-D6130723F17B}" destId="{08B2CE91-343D-4CF9-A1FE-255154F57672}" srcOrd="0" destOrd="0" presId="urn:microsoft.com/office/officeart/2005/8/layout/radial4"/>
    <dgm:cxn modelId="{CE2A795C-C208-4AB9-9561-CB81301672F9}" type="presOf" srcId="{83F89D2C-97C8-46A0-82BD-A7044FBB052F}" destId="{76A2A681-B6BB-4433-8549-9F7DF0F96BFF}" srcOrd="0" destOrd="0" presId="urn:microsoft.com/office/officeart/2005/8/layout/radial4"/>
    <dgm:cxn modelId="{93D9B3F4-C7D5-43E8-8572-200F3458C298}" type="presOf" srcId="{C4856E1F-DA50-4420-AFA1-975E0AD60DA7}" destId="{EB152DDE-CEF8-41E8-B380-3DF8B801385C}" srcOrd="0" destOrd="0" presId="urn:microsoft.com/office/officeart/2005/8/layout/radial4"/>
    <dgm:cxn modelId="{0AA838B9-2AAC-4E9A-AD57-CC0B6C9045C9}" type="presOf" srcId="{3BC09713-C9D6-410A-BEC4-A9D475385A2E}" destId="{11159FDD-CA09-40F8-8D7E-FCA5D9D1F48E}" srcOrd="0" destOrd="0" presId="urn:microsoft.com/office/officeart/2005/8/layout/radial4"/>
    <dgm:cxn modelId="{205AEA46-6884-4036-B1A7-2ED5248167FD}" srcId="{7855BC28-99D3-4945-B205-750531FE5E9F}" destId="{C4856E1F-DA50-4420-AFA1-975E0AD60DA7}" srcOrd="1" destOrd="0" parTransId="{3BC09713-C9D6-410A-BEC4-A9D475385A2E}" sibTransId="{68BF42BC-F67D-4CA9-8899-1087CB63039B}"/>
    <dgm:cxn modelId="{F7A3A463-427D-4225-BD96-0E7274A169E3}" type="presOf" srcId="{B9018AA4-C3C2-46E6-A4E1-7B9D058D9765}" destId="{7D988CD2-6EE1-44E9-B0CC-ECFDA5EA08FB}" srcOrd="0" destOrd="0" presId="urn:microsoft.com/office/officeart/2005/8/layout/radial4"/>
    <dgm:cxn modelId="{E6774739-BE05-4D84-AB45-F51778BE843F}" type="presOf" srcId="{8715C36B-0599-42A8-AC8A-127E4E457240}" destId="{AE27DE2B-2D93-4395-9A40-82DA03257C73}" srcOrd="0" destOrd="0" presId="urn:microsoft.com/office/officeart/2005/8/layout/radial4"/>
    <dgm:cxn modelId="{6CED95A9-F263-41ED-ACED-A30AF65B57AA}" srcId="{B08E4E8B-4191-41A4-95DA-1E185B1E4608}" destId="{7855BC28-99D3-4945-B205-750531FE5E9F}" srcOrd="0" destOrd="0" parTransId="{64D6493A-54BF-4029-B5F7-47CD85DFBFDD}" sibTransId="{FDD11EC5-83C6-4738-8E28-B057888AC1CC}"/>
    <dgm:cxn modelId="{398487B6-06FF-4752-AAE0-DF907877A033}" type="presOf" srcId="{FF9F14E0-6356-4364-A6B4-1E5B791F4640}" destId="{973BAF51-7E8E-4500-BDF9-758B11EDA2E7}" srcOrd="0" destOrd="0" presId="urn:microsoft.com/office/officeart/2005/8/layout/radial4"/>
    <dgm:cxn modelId="{9F0EB214-B47A-48EE-9005-307DBFA3EAFF}" type="presOf" srcId="{2FCA4EBA-621A-4B61-A840-FBB605603D61}" destId="{F05D57B0-394E-4397-BCFB-11B3058FE297}" srcOrd="0" destOrd="0" presId="urn:microsoft.com/office/officeart/2005/8/layout/radial4"/>
    <dgm:cxn modelId="{27B51DD8-F226-4DC8-83B0-CD6743DE26B5}" type="presOf" srcId="{E77B852F-EE60-4359-9B50-41B4DC01FB47}" destId="{9E4243D0-EB05-4DDC-B7B0-E613FF34D58E}" srcOrd="0" destOrd="0" presId="urn:microsoft.com/office/officeart/2005/8/layout/radial4"/>
    <dgm:cxn modelId="{67A21858-BFB4-42E2-AE1F-DEF816D7CA7D}" type="presOf" srcId="{E4898EA0-AE40-4AE2-A51E-45679B2F5129}" destId="{D4079249-2397-47B9-BC46-7701B57CB55D}" srcOrd="0" destOrd="0" presId="urn:microsoft.com/office/officeart/2005/8/layout/radial4"/>
    <dgm:cxn modelId="{C635CAFF-4606-4F52-BAF3-C8BC13F7205E}" type="presOf" srcId="{D3FFB1D9-4CA7-4AC6-83B6-9FA241487FEE}" destId="{21F32E20-08EC-41BA-BE6B-82C44A609A37}" srcOrd="0" destOrd="0" presId="urn:microsoft.com/office/officeart/2005/8/layout/radial4"/>
    <dgm:cxn modelId="{FAC6D298-1DF2-4BFA-8784-4A0BACB2A58D}" type="presOf" srcId="{34072B0F-2C69-47CE-A0A5-E4E2192A1795}" destId="{FF173203-1D23-48E7-A164-832DB9ABD4ED}" srcOrd="0" destOrd="0" presId="urn:microsoft.com/office/officeart/2005/8/layout/radial4"/>
    <dgm:cxn modelId="{8FD65CFF-A5BA-4FDB-AC23-7D7905CBA3B4}" type="presOf" srcId="{7F619160-8967-4D82-9C2E-07D6572C157B}" destId="{F6806A7A-4478-49C1-8BAA-695787338F20}" srcOrd="0" destOrd="0" presId="urn:microsoft.com/office/officeart/2005/8/layout/radial4"/>
    <dgm:cxn modelId="{4CCED3BB-BA28-4F36-895D-66151ABF1DDA}" srcId="{7855BC28-99D3-4945-B205-750531FE5E9F}" destId="{0641E534-0E2E-427D-9392-20EFD75F6C7E}" srcOrd="0" destOrd="0" parTransId="{71EE0951-1C7C-407D-88B1-E30D64DE279E}" sibTransId="{0FFFA676-69C9-4353-8E9C-BE797BEE6D13}"/>
    <dgm:cxn modelId="{2D53E206-351D-453B-A462-C76CCCB2DE03}" type="presParOf" srcId="{656B08A5-809C-41D9-8AF4-64C6B3CA0AA2}" destId="{262C6E55-8200-48F5-BF21-AAF95D44A1CE}" srcOrd="0" destOrd="0" presId="urn:microsoft.com/office/officeart/2005/8/layout/radial4"/>
    <dgm:cxn modelId="{BCD8782F-EB85-4B62-84C2-1F4BE692DBA6}" type="presParOf" srcId="{656B08A5-809C-41D9-8AF4-64C6B3CA0AA2}" destId="{7CF54900-06EA-4CEB-9864-2C87A0E86FC2}" srcOrd="1" destOrd="0" presId="urn:microsoft.com/office/officeart/2005/8/layout/radial4"/>
    <dgm:cxn modelId="{829A5FC6-AFB9-479A-BC69-D8104FC2CA9F}" type="presParOf" srcId="{656B08A5-809C-41D9-8AF4-64C6B3CA0AA2}" destId="{CB4EAB6F-6A1F-4260-9DA0-64D1CDAD86D3}" srcOrd="2" destOrd="0" presId="urn:microsoft.com/office/officeart/2005/8/layout/radial4"/>
    <dgm:cxn modelId="{6DCFEA89-1EC9-48A0-864F-8964AED6ACC9}" type="presParOf" srcId="{656B08A5-809C-41D9-8AF4-64C6B3CA0AA2}" destId="{11159FDD-CA09-40F8-8D7E-FCA5D9D1F48E}" srcOrd="3" destOrd="0" presId="urn:microsoft.com/office/officeart/2005/8/layout/radial4"/>
    <dgm:cxn modelId="{39EA2783-B25B-4ED8-8A71-72148B25723B}" type="presParOf" srcId="{656B08A5-809C-41D9-8AF4-64C6B3CA0AA2}" destId="{EB152DDE-CEF8-41E8-B380-3DF8B801385C}" srcOrd="4" destOrd="0" presId="urn:microsoft.com/office/officeart/2005/8/layout/radial4"/>
    <dgm:cxn modelId="{DE04AB5E-C76D-4BF0-8E01-118A944AB111}" type="presParOf" srcId="{656B08A5-809C-41D9-8AF4-64C6B3CA0AA2}" destId="{64D8E13B-5296-461F-9713-AB488B81BC61}" srcOrd="5" destOrd="0" presId="urn:microsoft.com/office/officeart/2005/8/layout/radial4"/>
    <dgm:cxn modelId="{67129508-7BDE-4D70-ACAD-7D69B16E5FD2}" type="presParOf" srcId="{656B08A5-809C-41D9-8AF4-64C6B3CA0AA2}" destId="{D4079249-2397-47B9-BC46-7701B57CB55D}" srcOrd="6" destOrd="0" presId="urn:microsoft.com/office/officeart/2005/8/layout/radial4"/>
    <dgm:cxn modelId="{14EB3EF7-322A-4277-AEF4-A292B5A37B0F}" type="presParOf" srcId="{656B08A5-809C-41D9-8AF4-64C6B3CA0AA2}" destId="{76A2A681-B6BB-4433-8549-9F7DF0F96BFF}" srcOrd="7" destOrd="0" presId="urn:microsoft.com/office/officeart/2005/8/layout/radial4"/>
    <dgm:cxn modelId="{F5F2F2A9-8D8D-4CDC-906A-AA1656094C3C}" type="presParOf" srcId="{656B08A5-809C-41D9-8AF4-64C6B3CA0AA2}" destId="{FBFB2045-2401-413B-BF53-FF84F339D899}" srcOrd="8" destOrd="0" presId="urn:microsoft.com/office/officeart/2005/8/layout/radial4"/>
    <dgm:cxn modelId="{E77C5857-56A1-4F9C-A5BE-0B609B396A54}" type="presParOf" srcId="{656B08A5-809C-41D9-8AF4-64C6B3CA0AA2}" destId="{21F32E20-08EC-41BA-BE6B-82C44A609A37}" srcOrd="9" destOrd="0" presId="urn:microsoft.com/office/officeart/2005/8/layout/radial4"/>
    <dgm:cxn modelId="{177DF88D-B5BB-41E5-913C-A2F0704762F9}" type="presParOf" srcId="{656B08A5-809C-41D9-8AF4-64C6B3CA0AA2}" destId="{08B2CE91-343D-4CF9-A1FE-255154F57672}" srcOrd="10" destOrd="0" presId="urn:microsoft.com/office/officeart/2005/8/layout/radial4"/>
    <dgm:cxn modelId="{A9FB501F-65D6-4B30-97EF-5D2CC972D2EF}" type="presParOf" srcId="{656B08A5-809C-41D9-8AF4-64C6B3CA0AA2}" destId="{64EA7DE4-1A41-4193-820D-0FEEB6DB1905}" srcOrd="11" destOrd="0" presId="urn:microsoft.com/office/officeart/2005/8/layout/radial4"/>
    <dgm:cxn modelId="{EC49C1D4-52BE-45BC-A3D0-E3F7A56AB938}" type="presParOf" srcId="{656B08A5-809C-41D9-8AF4-64C6B3CA0AA2}" destId="{37F17D2F-980D-4556-AD9D-9B9BAB365F2D}" srcOrd="12" destOrd="0" presId="urn:microsoft.com/office/officeart/2005/8/layout/radial4"/>
    <dgm:cxn modelId="{60BB5F55-2BAA-41ED-953A-040A6E9FD78F}" type="presParOf" srcId="{656B08A5-809C-41D9-8AF4-64C6B3CA0AA2}" destId="{DFF50D86-2A6C-499A-A6A9-62D0015B6546}" srcOrd="13" destOrd="0" presId="urn:microsoft.com/office/officeart/2005/8/layout/radial4"/>
    <dgm:cxn modelId="{06FB40FF-9604-426B-AE3C-97166B49326F}" type="presParOf" srcId="{656B08A5-809C-41D9-8AF4-64C6B3CA0AA2}" destId="{FF173203-1D23-48E7-A164-832DB9ABD4ED}" srcOrd="14" destOrd="0" presId="urn:microsoft.com/office/officeart/2005/8/layout/radial4"/>
    <dgm:cxn modelId="{30BCB35B-7207-4C9D-B0F3-881A6E7B0BB2}" type="presParOf" srcId="{656B08A5-809C-41D9-8AF4-64C6B3CA0AA2}" destId="{662074D1-5674-4292-8D44-8C969436DB87}" srcOrd="15" destOrd="0" presId="urn:microsoft.com/office/officeart/2005/8/layout/radial4"/>
    <dgm:cxn modelId="{0A3D32D4-518E-4F46-BB52-EA7E67B965A4}" type="presParOf" srcId="{656B08A5-809C-41D9-8AF4-64C6B3CA0AA2}" destId="{AE27DE2B-2D93-4395-9A40-82DA03257C73}" srcOrd="16" destOrd="0" presId="urn:microsoft.com/office/officeart/2005/8/layout/radial4"/>
    <dgm:cxn modelId="{87338692-26CE-4275-8956-C278E8B9E418}" type="presParOf" srcId="{656B08A5-809C-41D9-8AF4-64C6B3CA0AA2}" destId="{9E4243D0-EB05-4DDC-B7B0-E613FF34D58E}" srcOrd="17" destOrd="0" presId="urn:microsoft.com/office/officeart/2005/8/layout/radial4"/>
    <dgm:cxn modelId="{D50D65B1-71A9-49BE-8AF2-D826F20F2073}" type="presParOf" srcId="{656B08A5-809C-41D9-8AF4-64C6B3CA0AA2}" destId="{89775CDF-80E6-4458-83EF-9B633997C57F}" srcOrd="18" destOrd="0" presId="urn:microsoft.com/office/officeart/2005/8/layout/radial4"/>
    <dgm:cxn modelId="{DD9EA5CB-E7FA-43EF-BA1E-3AE2326A4A1B}" type="presParOf" srcId="{656B08A5-809C-41D9-8AF4-64C6B3CA0AA2}" destId="{33800A5A-AB91-42B8-BFF1-63C26B6083FD}" srcOrd="19" destOrd="0" presId="urn:microsoft.com/office/officeart/2005/8/layout/radial4"/>
    <dgm:cxn modelId="{F549ADE4-069A-442C-95E2-86872807759A}" type="presParOf" srcId="{656B08A5-809C-41D9-8AF4-64C6B3CA0AA2}" destId="{16F9EB33-6DC1-4E5D-870A-33B71BE0F6CA}" srcOrd="20" destOrd="0" presId="urn:microsoft.com/office/officeart/2005/8/layout/radial4"/>
    <dgm:cxn modelId="{A464FA57-8354-4FE6-BDF2-DDD3F3F8B8B3}" type="presParOf" srcId="{656B08A5-809C-41D9-8AF4-64C6B3CA0AA2}" destId="{F6806A7A-4478-49C1-8BAA-695787338F20}" srcOrd="21" destOrd="0" presId="urn:microsoft.com/office/officeart/2005/8/layout/radial4"/>
    <dgm:cxn modelId="{709C17A5-B95D-48A2-A5A0-007ED07E2F50}" type="presParOf" srcId="{656B08A5-809C-41D9-8AF4-64C6B3CA0AA2}" destId="{F05D57B0-394E-4397-BCFB-11B3058FE297}" srcOrd="22" destOrd="0" presId="urn:microsoft.com/office/officeart/2005/8/layout/radial4"/>
    <dgm:cxn modelId="{B9C5E4C8-1010-45C2-9F9A-6A90F8281284}" type="presParOf" srcId="{656B08A5-809C-41D9-8AF4-64C6B3CA0AA2}" destId="{1ADA3276-071C-460E-89C3-D3CC78762227}" srcOrd="23" destOrd="0" presId="urn:microsoft.com/office/officeart/2005/8/layout/radial4"/>
    <dgm:cxn modelId="{4191C7DE-7464-4EDA-859C-1BD2F2941132}" type="presParOf" srcId="{656B08A5-809C-41D9-8AF4-64C6B3CA0AA2}" destId="{7D988CD2-6EE1-44E9-B0CC-ECFDA5EA08FB}" srcOrd="24" destOrd="0" presId="urn:microsoft.com/office/officeart/2005/8/layout/radial4"/>
    <dgm:cxn modelId="{80F05D04-B1E1-4A9D-BB28-C1FD01782E44}" type="presParOf" srcId="{656B08A5-809C-41D9-8AF4-64C6B3CA0AA2}" destId="{0F7A3E34-9677-40E1-8C5F-319CA531EDB0}" srcOrd="25" destOrd="0" presId="urn:microsoft.com/office/officeart/2005/8/layout/radial4"/>
    <dgm:cxn modelId="{5D1FDDF0-BB0C-4B7D-B7AF-64B713457559}" type="presParOf" srcId="{656B08A5-809C-41D9-8AF4-64C6B3CA0AA2}" destId="{973BAF51-7E8E-4500-BDF9-758B11EDA2E7}" srcOrd="2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D6AFC4-FB7A-4FD0-B7C2-D8D58C56D84F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C41BBB9-DC30-4FA5-87F0-1FAA225C1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indiatugofwar.pbwiki.com/f/Proposal.jpg&amp;imgrefurl=http://indiatugofwar.pbwiki.com/B5&amp;h=448&amp;w=299&amp;sz=44&amp;hl=en&amp;start=40&amp;um=1&amp;usg=__Dc96S7-ZVJ_rafGLGnsvPgsaN8E=&amp;tbnid=_E4P51d7kBg1yM:&amp;tbnh=127&amp;tbnw=85&amp;prev=/images?q=proposal&amp;start=36&amp;ndsp=18&amp;um=1&amp;hl=en&amp;rlz=1T4ADBS_enUS275US286&amp;sa=N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tbn0.google.com/images?q=tbn:_E4P51d7kBg1yM:http://indiatugofwar.pbwiki.com/f/Proposal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838200"/>
            <a:ext cx="3074505" cy="415962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59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Criterion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Engagement &amp; Service</a:t>
            </a:r>
            <a:endParaRPr lang="en-US" dirty="0"/>
          </a:p>
        </p:txBody>
      </p:sp>
    </p:spTree>
  </p:cSld>
  <p:clrMapOvr>
    <a:masterClrMapping/>
  </p:clrMapOvr>
  <p:transition spd="med"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14400"/>
            <a:ext cx="5943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5d:</a:t>
            </a:r>
            <a:endParaRPr lang="en-US" sz="3600" b="1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/>
            </a:r>
            <a:b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Internal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and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external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constituencies value the services the organization provides.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302359"/>
            <a:ext cx="6705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5d1: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of services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involves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the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constituencies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served.</a:t>
            </a:r>
          </a:p>
          <a:p>
            <a:endParaRPr lang="en-US" sz="2000" dirty="0" smtClean="0"/>
          </a:p>
          <a:p>
            <a:r>
              <a:rPr lang="en-US" sz="2000" dirty="0" smtClean="0"/>
              <a:t>5d2: 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Service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programs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student</a:t>
            </a:r>
            <a:r>
              <a:rPr lang="en-US" sz="2000" dirty="0" smtClean="0"/>
              <a:t>,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faculty</a:t>
            </a:r>
            <a:r>
              <a:rPr lang="en-US" sz="2000" dirty="0" smtClean="0"/>
              <a:t>, 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staff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volunteer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activities are well-received by the communities served.</a:t>
            </a:r>
          </a:p>
          <a:p>
            <a:endParaRPr lang="en-US" sz="2000" dirty="0" smtClean="0"/>
          </a:p>
          <a:p>
            <a:r>
              <a:rPr lang="en-US" sz="2000" dirty="0" smtClean="0"/>
              <a:t>5d3: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economic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workforce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development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activities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are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sought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after 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valued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by civic and business leaders.</a:t>
            </a:r>
          </a:p>
          <a:p>
            <a:endParaRPr lang="en-US" sz="2000" dirty="0" smtClean="0"/>
          </a:p>
          <a:p>
            <a:r>
              <a:rPr lang="en-US" sz="2000" dirty="0" smtClean="0"/>
              <a:t>5d4: 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External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constituents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participate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in the organization’s activities 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co-curricular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programs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open to the public.</a:t>
            </a:r>
          </a:p>
          <a:p>
            <a:endParaRPr lang="en-US" sz="2000" dirty="0" smtClean="0"/>
          </a:p>
          <a:p>
            <a:r>
              <a:rPr lang="en-US" sz="2000" dirty="0" smtClean="0"/>
              <a:t>5d5: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facilities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are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available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used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the community.</a:t>
            </a:r>
          </a:p>
          <a:p>
            <a:endParaRPr lang="en-US" sz="2000" dirty="0" smtClean="0"/>
          </a:p>
          <a:p>
            <a:r>
              <a:rPr lang="en-US" sz="2000" dirty="0" smtClean="0"/>
              <a:t>5d6:  The organization provides programs to meet the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continuing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education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needs of area licensed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professionals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57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Evaluations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47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Parades &amp; Fairs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5908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Active on Economic Dev. Boards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9624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Gala, Golf Tourney, etc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1054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Campus</a:t>
            </a:r>
          </a:p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Newsletter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096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Offerings 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990600"/>
            <a:ext cx="7162800" cy="18263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smtClean="0"/>
              <a:t>Engagement &amp; Service</a:t>
            </a:r>
            <a:br>
              <a:rPr lang="en-US" sz="4800" dirty="0" smtClean="0"/>
            </a:br>
            <a:r>
              <a:rPr lang="en-US" sz="4800" dirty="0" smtClean="0"/>
              <a:t>Activity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276600"/>
            <a:ext cx="701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What is Ozarka already doing?</a:t>
            </a:r>
          </a:p>
          <a:p>
            <a:pPr algn="ctr"/>
            <a:endParaRPr lang="en-US" sz="2400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Is there documented evidence to support it?</a:t>
            </a:r>
          </a:p>
          <a:p>
            <a:pPr algn="ctr"/>
            <a:endParaRPr lang="en-US" sz="2400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Who is knowledgeable?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533400"/>
            <a:ext cx="79248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447800"/>
            <a:ext cx="7955280" cy="0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6324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CRITERION 5</a:t>
            </a:r>
          </a:p>
          <a:p>
            <a:endParaRPr lang="en-US" sz="3600" dirty="0" smtClean="0"/>
          </a:p>
          <a:p>
            <a:r>
              <a:rPr lang="en-US" sz="3600" dirty="0" smtClean="0"/>
              <a:t>As called for by its mission, Ozarka College </a:t>
            </a:r>
            <a:r>
              <a:rPr lang="en-US" sz="3600" dirty="0" smtClean="0">
                <a:ln>
                  <a:solidFill>
                    <a:srgbClr val="FFFF00"/>
                  </a:solidFill>
                </a:ln>
              </a:rPr>
              <a:t>identifies</a:t>
            </a:r>
            <a:r>
              <a:rPr lang="en-US" sz="3600" dirty="0" smtClean="0"/>
              <a:t> its </a:t>
            </a:r>
            <a:r>
              <a:rPr lang="en-US" sz="3600" dirty="0" smtClean="0">
                <a:ln>
                  <a:solidFill>
                    <a:srgbClr val="FFFF00"/>
                  </a:solidFill>
                </a:ln>
              </a:rPr>
              <a:t>constituencies</a:t>
            </a:r>
            <a:r>
              <a:rPr lang="en-US" sz="3600" dirty="0" smtClean="0"/>
              <a:t> and </a:t>
            </a:r>
            <a:r>
              <a:rPr lang="en-US" sz="3600" dirty="0" smtClean="0">
                <a:ln>
                  <a:solidFill>
                    <a:srgbClr val="FFFF00"/>
                  </a:solidFill>
                </a:ln>
              </a:rPr>
              <a:t>serves</a:t>
            </a:r>
            <a:r>
              <a:rPr lang="en-US" sz="3600" dirty="0" smtClean="0"/>
              <a:t> them in ways both value.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152400"/>
          <a:ext cx="83820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2C6E55-8200-48F5-BF21-AAF95D44A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262C6E55-8200-48F5-BF21-AAF95D44A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262C6E55-8200-48F5-BF21-AAF95D44A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F54900-06EA-4CEB-9864-2C87A0E86F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7CF54900-06EA-4CEB-9864-2C87A0E86F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7CF54900-06EA-4CEB-9864-2C87A0E86F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4EAB6F-6A1F-4260-9DA0-64D1CDAD8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CB4EAB6F-6A1F-4260-9DA0-64D1CDAD8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CB4EAB6F-6A1F-4260-9DA0-64D1CDAD8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1159FDD-CA09-40F8-8D7E-FCA5D9D1F4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11159FDD-CA09-40F8-8D7E-FCA5D9D1F4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11159FDD-CA09-40F8-8D7E-FCA5D9D1F4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B152DDE-CEF8-41E8-B380-3DF8B8013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EB152DDE-CEF8-41E8-B380-3DF8B8013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EB152DDE-CEF8-41E8-B380-3DF8B8013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D8E13B-5296-461F-9713-AB488B81B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64D8E13B-5296-461F-9713-AB488B81B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64D8E13B-5296-461F-9713-AB488B81B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079249-2397-47B9-BC46-7701B57CB5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D4079249-2397-47B9-BC46-7701B57CB5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D4079249-2397-47B9-BC46-7701B57CB5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A2A681-B6BB-4433-8549-9F7DF0F96B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76A2A681-B6BB-4433-8549-9F7DF0F96B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76A2A681-B6BB-4433-8549-9F7DF0F96B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FB2045-2401-413B-BF53-FF84F339D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FBFB2045-2401-413B-BF53-FF84F339D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FBFB2045-2401-413B-BF53-FF84F339D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F32E20-08EC-41BA-BE6B-82C44A609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21F32E20-08EC-41BA-BE6B-82C44A609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graphicEl>
                                              <a:dgm id="{21F32E20-08EC-41BA-BE6B-82C44A609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B2CE91-343D-4CF9-A1FE-255154F57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08B2CE91-343D-4CF9-A1FE-255154F57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graphicEl>
                                              <a:dgm id="{08B2CE91-343D-4CF9-A1FE-255154F57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EA7DE4-1A41-4193-820D-0FEEB6DB1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64EA7DE4-1A41-4193-820D-0FEEB6DB1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64EA7DE4-1A41-4193-820D-0FEEB6DB1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F17D2F-980D-4556-AD9D-9B9BAB365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37F17D2F-980D-4556-AD9D-9B9BAB365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37F17D2F-980D-4556-AD9D-9B9BAB365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F50D86-2A6C-499A-A6A9-62D0015B6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graphicEl>
                                              <a:dgm id="{DFF50D86-2A6C-499A-A6A9-62D0015B6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graphicEl>
                                              <a:dgm id="{DFF50D86-2A6C-499A-A6A9-62D0015B6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173203-1D23-48E7-A164-832DB9ABD4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graphicEl>
                                              <a:dgm id="{FF173203-1D23-48E7-A164-832DB9ABD4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graphicEl>
                                              <a:dgm id="{FF173203-1D23-48E7-A164-832DB9ABD4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2074D1-5674-4292-8D44-8C969436D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graphicEl>
                                              <a:dgm id="{662074D1-5674-4292-8D44-8C969436D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graphicEl>
                                              <a:dgm id="{662074D1-5674-4292-8D44-8C969436D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27DE2B-2D93-4395-9A40-82DA03257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graphicEl>
                                              <a:dgm id="{AE27DE2B-2D93-4395-9A40-82DA03257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AE27DE2B-2D93-4395-9A40-82DA03257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4243D0-EB05-4DDC-B7B0-E613FF34D5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>
                                            <p:graphicEl>
                                              <a:dgm id="{9E4243D0-EB05-4DDC-B7B0-E613FF34D5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">
                                            <p:graphicEl>
                                              <a:dgm id="{9E4243D0-EB05-4DDC-B7B0-E613FF34D5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775CDF-80E6-4458-83EF-9B633997C5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graphicEl>
                                              <a:dgm id="{89775CDF-80E6-4458-83EF-9B633997C5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graphicEl>
                                              <a:dgm id="{89775CDF-80E6-4458-83EF-9B633997C5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3800A5A-AB91-42B8-BFF1-63C26B6083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graphicEl>
                                              <a:dgm id="{33800A5A-AB91-42B8-BFF1-63C26B6083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graphicEl>
                                              <a:dgm id="{33800A5A-AB91-42B8-BFF1-63C26B6083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F9EB33-6DC1-4E5D-870A-33B71BE0F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graphicEl>
                                              <a:dgm id="{16F9EB33-6DC1-4E5D-870A-33B71BE0F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">
                                            <p:graphicEl>
                                              <a:dgm id="{16F9EB33-6DC1-4E5D-870A-33B71BE0F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806A7A-4478-49C1-8BAA-695787338F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">
                                            <p:graphicEl>
                                              <a:dgm id="{F6806A7A-4478-49C1-8BAA-695787338F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">
                                            <p:graphicEl>
                                              <a:dgm id="{F6806A7A-4478-49C1-8BAA-695787338F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5D57B0-394E-4397-BCFB-11B3058FE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">
                                            <p:graphicEl>
                                              <a:dgm id="{F05D57B0-394E-4397-BCFB-11B3058FE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">
                                            <p:graphicEl>
                                              <a:dgm id="{F05D57B0-394E-4397-BCFB-11B3058FE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DA3276-071C-460E-89C3-D3CC787622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">
                                            <p:graphicEl>
                                              <a:dgm id="{1ADA3276-071C-460E-89C3-D3CC787622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">
                                            <p:graphicEl>
                                              <a:dgm id="{1ADA3276-071C-460E-89C3-D3CC787622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988CD2-6EE1-44E9-B0CC-ECFDA5EA08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">
                                            <p:graphicEl>
                                              <a:dgm id="{7D988CD2-6EE1-44E9-B0CC-ECFDA5EA08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">
                                            <p:graphicEl>
                                              <a:dgm id="{7D988CD2-6EE1-44E9-B0CC-ECFDA5EA08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7A3E34-9677-40E1-8C5F-319CA531ED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">
                                            <p:graphicEl>
                                              <a:dgm id="{0F7A3E34-9677-40E1-8C5F-319CA531ED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">
                                            <p:graphicEl>
                                              <a:dgm id="{0F7A3E34-9677-40E1-8C5F-319CA531ED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3BAF51-7E8E-4500-BDF9-758B11EDA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">
                                            <p:graphicEl>
                                              <a:dgm id="{973BAF51-7E8E-4500-BDF9-758B11EDA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">
                                            <p:graphicEl>
                                              <a:dgm id="{973BAF51-7E8E-4500-BDF9-758B11EDA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1295400"/>
            <a:ext cx="6629400" cy="4876800"/>
          </a:xfrm>
          <a:prstGeom prst="rect">
            <a:avLst/>
          </a:prstGeom>
        </p:spPr>
        <p:txBody>
          <a:bodyPr vert="horz" lIns="45720" tIns="0" rIns="45720" bIns="0" anchor="t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200" b="1" i="0" u="none" strike="noStrike" kern="1200" cap="none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200" b="1" i="0" u="none" strike="noStrike" kern="1200" cap="none" spc="0" normalizeH="0" baseline="0" noProof="0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71600"/>
            <a:ext cx="754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5a:</a:t>
            </a:r>
          </a:p>
          <a:p>
            <a:pPr lvl="0">
              <a:spcBef>
                <a:spcPct val="0"/>
              </a:spcBef>
              <a:defRPr/>
            </a:pP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/>
            </a:r>
            <a:b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The organization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learns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 from </a:t>
            </a:r>
          </a:p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the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constituencies</a:t>
            </a:r>
            <a:r>
              <a:rPr lang="en-US" sz="3600" b="1" dirty="0" smtClean="0">
                <a:ln w="5000" cmpd="sng">
                  <a:solidFill>
                    <a:srgbClr val="C0000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</a:t>
            </a: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it serves and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analyzes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its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capacity to serve </a:t>
            </a:r>
          </a:p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their </a:t>
            </a: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needs and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expectation</a:t>
            </a:r>
            <a:r>
              <a:rPr lang="en-US" sz="360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.</a:t>
            </a:r>
            <a:endParaRPr lang="en-US" sz="3600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7086600" cy="59708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5a1:  The organization’s </a:t>
            </a:r>
            <a:r>
              <a:rPr lang="en-US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commitments are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shaped by its mission </a:t>
            </a:r>
            <a:r>
              <a:rPr lang="en-US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its capacity 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to support those commitments.</a:t>
            </a:r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5a2:  The organization practices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periodic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environmental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scanning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to understand the changing needs of its constituencies and their communities.</a:t>
            </a:r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5a3:  The organization demonstrates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attention to the diversity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of the constituencies it serves.</a:t>
            </a:r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5a4: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outreach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programs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respond to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identified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community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needs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US" sz="105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5a5:  In responding to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external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constituencies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the organization is well-served by programs such as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continuing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education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outreach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customized training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and </a:t>
            </a:r>
            <a:r>
              <a:rPr lang="en-US" sz="2000" b="1" dirty="0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extension</a:t>
            </a:r>
            <a:r>
              <a:rPr lang="en-US" sz="20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US" sz="20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09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CCSSE 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752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Advisory Boards 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124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Grants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2672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Day-care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334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Self Evident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14400"/>
            <a:ext cx="7315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5b:</a:t>
            </a:r>
            <a:endParaRPr lang="en-US" sz="3600" b="1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/>
            </a:r>
            <a:b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The organization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has the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capacity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and the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commitment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to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engage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with its identified constituencies and communities.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14400"/>
            <a:ext cx="6934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5b1: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structures and processes </a:t>
            </a:r>
          </a:p>
          <a:p>
            <a:r>
              <a:rPr lang="en-US" sz="2000" dirty="0" smtClean="0"/>
              <a:t>enable effective communications with its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5b2: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co-curricular activities </a:t>
            </a:r>
            <a:r>
              <a:rPr lang="en-US" sz="2000" dirty="0" smtClean="0"/>
              <a:t>engage students, staff, administrators, and faculty with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external</a:t>
            </a:r>
            <a:r>
              <a:rPr lang="en-US" sz="2000" dirty="0" smtClean="0"/>
              <a:t>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5b3: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educational programs </a:t>
            </a:r>
            <a:r>
              <a:rPr lang="en-US" sz="2000" dirty="0" smtClean="0"/>
              <a:t>connect students with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external</a:t>
            </a:r>
            <a:r>
              <a:rPr lang="en-US" sz="2000" dirty="0" smtClean="0"/>
              <a:t>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5b4: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resources</a:t>
            </a:r>
            <a:r>
              <a:rPr lang="en-US" sz="2000" dirty="0" smtClean="0"/>
              <a:t> (physical, financial, </a:t>
            </a:r>
          </a:p>
          <a:p>
            <a:r>
              <a:rPr lang="en-US" sz="2000" dirty="0" smtClean="0"/>
              <a:t>and human) support effective programs of engagement and service.</a:t>
            </a:r>
          </a:p>
          <a:p>
            <a:endParaRPr lang="en-US" sz="2000" dirty="0" smtClean="0"/>
          </a:p>
          <a:p>
            <a:r>
              <a:rPr lang="en-US" sz="2000" dirty="0" smtClean="0"/>
              <a:t>5b5: 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Planning</a:t>
            </a:r>
            <a:r>
              <a:rPr lang="en-US" sz="2000" dirty="0" smtClean="0"/>
              <a:t> processes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project</a:t>
            </a:r>
            <a:r>
              <a:rPr lang="en-US" sz="2000" dirty="0" smtClean="0"/>
              <a:t> ongoing engagement and service.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143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</a:rPr>
              <a:t>Campus</a:t>
            </a:r>
          </a:p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Calendar 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286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PTK Drives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2398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Nursing</a:t>
            </a:r>
          </a:p>
          <a:p>
            <a:r>
              <a:rPr lang="en-US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Clinicals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267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Facilities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5410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Planning Manual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1371600"/>
            <a:ext cx="70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5c:</a:t>
            </a:r>
            <a:endParaRPr lang="en-US" sz="3600" b="1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/>
            </a:r>
            <a:br>
              <a:rPr lang="en-US" sz="3600" b="1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The organization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demonstrates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its 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responsiveness</a:t>
            </a:r>
            <a:r>
              <a:rPr lang="en-US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to those constituencies that depend on it for service.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762000"/>
            <a:ext cx="7086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5c1: 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Collaborative ventures </a:t>
            </a:r>
            <a:r>
              <a:rPr lang="en-US" sz="2000" dirty="0" smtClean="0"/>
              <a:t>exist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with other higher learning organizations</a:t>
            </a:r>
            <a:r>
              <a:rPr lang="en-US" sz="2000" dirty="0" smtClean="0"/>
              <a:t> and education sectors</a:t>
            </a:r>
          </a:p>
          <a:p>
            <a:endParaRPr lang="en-US" sz="2000" dirty="0" smtClean="0"/>
          </a:p>
          <a:p>
            <a:r>
              <a:rPr lang="en-US" sz="2000" dirty="0" smtClean="0"/>
              <a:t>5c2:  The organization’s transfer policies and practices create an environment supportive of the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mobility of learners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5c3: 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Community leaders testify </a:t>
            </a:r>
            <a:r>
              <a:rPr lang="en-US" sz="2000" dirty="0" smtClean="0"/>
              <a:t>to the usefulness of the organization’s programs  of engagement.</a:t>
            </a:r>
          </a:p>
          <a:p>
            <a:endParaRPr lang="en-US" sz="2000" dirty="0" smtClean="0"/>
          </a:p>
          <a:p>
            <a:r>
              <a:rPr lang="en-US" sz="2000" dirty="0" smtClean="0"/>
              <a:t>5c4: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programs</a:t>
            </a:r>
            <a:r>
              <a:rPr lang="en-US" sz="2000" dirty="0" smtClean="0"/>
              <a:t> of engagement give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evidence</a:t>
            </a:r>
            <a:r>
              <a:rPr lang="en-US" sz="2000" dirty="0" smtClean="0"/>
              <a:t> of building effective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bridges</a:t>
            </a:r>
            <a:r>
              <a:rPr lang="en-US" sz="2000" dirty="0" smtClean="0"/>
              <a:t> among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diverse</a:t>
            </a:r>
            <a:r>
              <a:rPr lang="en-US" sz="2000" dirty="0" smtClean="0"/>
              <a:t>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5c5:  The organization participates in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partnerships</a:t>
            </a:r>
            <a:r>
              <a:rPr lang="en-US" sz="2000" dirty="0" smtClean="0"/>
              <a:t> focused on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shared</a:t>
            </a:r>
            <a:r>
              <a:rPr lang="en-US" sz="2000" dirty="0" smtClean="0"/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educational</a:t>
            </a:r>
            <a:r>
              <a:rPr lang="en-US" sz="2000" dirty="0" smtClean="0"/>
              <a:t>,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economic</a:t>
            </a:r>
            <a:r>
              <a:rPr lang="en-US" sz="2000" dirty="0" smtClean="0"/>
              <a:t>, 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social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goals.</a:t>
            </a:r>
          </a:p>
          <a:p>
            <a:endParaRPr lang="en-US" sz="2000" dirty="0" smtClean="0"/>
          </a:p>
          <a:p>
            <a:r>
              <a:rPr lang="en-US" sz="2000" dirty="0" smtClean="0"/>
              <a:t>5c6:  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partnerships</a:t>
            </a:r>
            <a:r>
              <a:rPr lang="en-US" sz="2000" dirty="0" smtClean="0"/>
              <a:t> and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contractual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arrangements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uphold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dirty="0" smtClean="0"/>
              <a:t>the organization’s </a:t>
            </a:r>
            <a:r>
              <a:rPr lang="en-US" sz="2000" b="1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integrity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Partners in Care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828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TRiO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 Transfer Trips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819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Tree City USA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810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Big Read Grant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029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NCARED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791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Bidding Process</a:t>
            </a:r>
            <a:endParaRPr lang="en-US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711</TotalTime>
  <Words>509</Words>
  <Application>Microsoft Office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Criterion 5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Engagement &amp; Service Activity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Criterion 5</dc:title>
  <dc:creator>tcone</dc:creator>
  <cp:lastModifiedBy>tcone</cp:lastModifiedBy>
  <cp:revision>90</cp:revision>
  <dcterms:created xsi:type="dcterms:W3CDTF">2008-09-29T16:18:43Z</dcterms:created>
  <dcterms:modified xsi:type="dcterms:W3CDTF">2008-10-24T14:46:07Z</dcterms:modified>
</cp:coreProperties>
</file>